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82" r:id="rId5"/>
    <p:sldId id="281" r:id="rId6"/>
    <p:sldId id="283" r:id="rId7"/>
    <p:sldId id="264" r:id="rId8"/>
    <p:sldId id="289" r:id="rId9"/>
    <p:sldId id="299" r:id="rId10"/>
    <p:sldId id="294" r:id="rId11"/>
    <p:sldId id="295" r:id="rId12"/>
    <p:sldId id="293" r:id="rId13"/>
    <p:sldId id="296" r:id="rId14"/>
    <p:sldId id="258" r:id="rId15"/>
    <p:sldId id="300" r:id="rId16"/>
    <p:sldId id="301" r:id="rId17"/>
    <p:sldId id="287" r:id="rId18"/>
    <p:sldId id="259" r:id="rId19"/>
    <p:sldId id="305" r:id="rId20"/>
    <p:sldId id="265" r:id="rId21"/>
    <p:sldId id="286" r:id="rId22"/>
    <p:sldId id="290" r:id="rId23"/>
    <p:sldId id="284" r:id="rId24"/>
    <p:sldId id="288" r:id="rId25"/>
    <p:sldId id="292" r:id="rId26"/>
    <p:sldId id="291" r:id="rId27"/>
    <p:sldId id="266" r:id="rId28"/>
    <p:sldId id="267" r:id="rId29"/>
    <p:sldId id="268" r:id="rId30"/>
    <p:sldId id="269" r:id="rId31"/>
    <p:sldId id="270" r:id="rId32"/>
    <p:sldId id="271" r:id="rId33"/>
    <p:sldId id="272" r:id="rId34"/>
    <p:sldId id="273" r:id="rId35"/>
    <p:sldId id="298" r:id="rId36"/>
    <p:sldId id="274" r:id="rId37"/>
    <p:sldId id="297" r:id="rId38"/>
    <p:sldId id="276" r:id="rId39"/>
    <p:sldId id="277" r:id="rId40"/>
    <p:sldId id="275" r:id="rId41"/>
    <p:sldId id="302" r:id="rId42"/>
    <p:sldId id="278" r:id="rId43"/>
    <p:sldId id="279" r:id="rId44"/>
    <p:sldId id="303"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C0A2D-74FE-4AF7-8A4D-7D40882B82A3}" v="358" dt="2023-06-19T10:07:34.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6" d="100"/>
          <a:sy n="76" d="100"/>
        </p:scale>
        <p:origin x="82" y="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Shorter" userId="755fde98-7d6a-4e3f-b457-9c24d3102ced" providerId="ADAL" clId="{430C0A2D-74FE-4AF7-8A4D-7D40882B82A3}"/>
    <pc:docChg chg="undo custSel addSld delSld modSld sldOrd">
      <pc:chgData name="John Shorter" userId="755fde98-7d6a-4e3f-b457-9c24d3102ced" providerId="ADAL" clId="{430C0A2D-74FE-4AF7-8A4D-7D40882B82A3}" dt="2023-06-19T10:13:35.471" v="3469" actId="20577"/>
      <pc:docMkLst>
        <pc:docMk/>
      </pc:docMkLst>
      <pc:sldChg chg="modSp modAnim">
        <pc:chgData name="John Shorter" userId="755fde98-7d6a-4e3f-b457-9c24d3102ced" providerId="ADAL" clId="{430C0A2D-74FE-4AF7-8A4D-7D40882B82A3}" dt="2023-06-19T09:58:11.191" v="3211"/>
        <pc:sldMkLst>
          <pc:docMk/>
          <pc:sldMk cId="2773538641" sldId="256"/>
        </pc:sldMkLst>
        <pc:spChg chg="mod">
          <ac:chgData name="John Shorter" userId="755fde98-7d6a-4e3f-b457-9c24d3102ced" providerId="ADAL" clId="{430C0A2D-74FE-4AF7-8A4D-7D40882B82A3}" dt="2023-06-16T09:19:43.182" v="594" actId="113"/>
          <ac:spMkLst>
            <pc:docMk/>
            <pc:sldMk cId="2773538641" sldId="256"/>
            <ac:spMk id="2" creationId="{D6808606-D7D1-86E8-8769-654E257098E6}"/>
          </ac:spMkLst>
        </pc:spChg>
      </pc:sldChg>
      <pc:sldChg chg="addSp delSp modSp mod setBg">
        <pc:chgData name="John Shorter" userId="755fde98-7d6a-4e3f-b457-9c24d3102ced" providerId="ADAL" clId="{430C0A2D-74FE-4AF7-8A4D-7D40882B82A3}" dt="2023-06-19T08:37:05.225" v="1422" actId="113"/>
        <pc:sldMkLst>
          <pc:docMk/>
          <pc:sldMk cId="3135498860" sldId="257"/>
        </pc:sldMkLst>
        <pc:spChg chg="mod">
          <ac:chgData name="John Shorter" userId="755fde98-7d6a-4e3f-b457-9c24d3102ced" providerId="ADAL" clId="{430C0A2D-74FE-4AF7-8A4D-7D40882B82A3}" dt="2023-06-19T08:35:44.660" v="1376" actId="26606"/>
          <ac:spMkLst>
            <pc:docMk/>
            <pc:sldMk cId="3135498860" sldId="257"/>
            <ac:spMk id="2" creationId="{F84E37D8-FE61-0B5B-740D-C711528DA8B1}"/>
          </ac:spMkLst>
        </pc:spChg>
        <pc:spChg chg="add del mod">
          <ac:chgData name="John Shorter" userId="755fde98-7d6a-4e3f-b457-9c24d3102ced" providerId="ADAL" clId="{430C0A2D-74FE-4AF7-8A4D-7D40882B82A3}" dt="2023-06-19T08:35:44.660" v="1376" actId="26606"/>
          <ac:spMkLst>
            <pc:docMk/>
            <pc:sldMk cId="3135498860" sldId="257"/>
            <ac:spMk id="3" creationId="{91D52D95-2A4E-122B-D6E8-F8C644A4D3F3}"/>
          </ac:spMkLst>
        </pc:spChg>
        <pc:spChg chg="add">
          <ac:chgData name="John Shorter" userId="755fde98-7d6a-4e3f-b457-9c24d3102ced" providerId="ADAL" clId="{430C0A2D-74FE-4AF7-8A4D-7D40882B82A3}" dt="2023-06-19T08:35:44.660" v="1376" actId="26606"/>
          <ac:spMkLst>
            <pc:docMk/>
            <pc:sldMk cId="3135498860" sldId="257"/>
            <ac:spMk id="9" creationId="{BACC6370-2D7E-4714-9D71-7542949D7D5D}"/>
          </ac:spMkLst>
        </pc:spChg>
        <pc:spChg chg="add del">
          <ac:chgData name="John Shorter" userId="755fde98-7d6a-4e3f-b457-9c24d3102ced" providerId="ADAL" clId="{430C0A2D-74FE-4AF7-8A4D-7D40882B82A3}" dt="2023-06-13T14:25:52.197" v="263" actId="26606"/>
          <ac:spMkLst>
            <pc:docMk/>
            <pc:sldMk cId="3135498860" sldId="257"/>
            <ac:spMk id="10" creationId="{B50AB553-2A96-4A92-96F2-93548E096954}"/>
          </ac:spMkLst>
        </pc:spChg>
        <pc:spChg chg="add">
          <ac:chgData name="John Shorter" userId="755fde98-7d6a-4e3f-b457-9c24d3102ced" providerId="ADAL" clId="{430C0A2D-74FE-4AF7-8A4D-7D40882B82A3}" dt="2023-06-19T08:35:44.660" v="1376" actId="26606"/>
          <ac:spMkLst>
            <pc:docMk/>
            <pc:sldMk cId="3135498860" sldId="257"/>
            <ac:spMk id="11" creationId="{F68B3F68-107C-434F-AA38-110D5EA91B85}"/>
          </ac:spMkLst>
        </pc:spChg>
        <pc:spChg chg="add">
          <ac:chgData name="John Shorter" userId="755fde98-7d6a-4e3f-b457-9c24d3102ced" providerId="ADAL" clId="{430C0A2D-74FE-4AF7-8A4D-7D40882B82A3}" dt="2023-06-19T08:35:44.660" v="1376" actId="26606"/>
          <ac:spMkLst>
            <pc:docMk/>
            <pc:sldMk cId="3135498860" sldId="257"/>
            <ac:spMk id="13" creationId="{AAD0DBB9-1A4B-4391-81D4-CB19F9AB918A}"/>
          </ac:spMkLst>
        </pc:spChg>
        <pc:spChg chg="add">
          <ac:chgData name="John Shorter" userId="755fde98-7d6a-4e3f-b457-9c24d3102ced" providerId="ADAL" clId="{430C0A2D-74FE-4AF7-8A4D-7D40882B82A3}" dt="2023-06-19T08:35:44.660" v="1376" actId="26606"/>
          <ac:spMkLst>
            <pc:docMk/>
            <pc:sldMk cId="3135498860" sldId="257"/>
            <ac:spMk id="15" creationId="{063BBA22-50EA-4C4D-BE05-F1CE4E63AA56}"/>
          </ac:spMkLst>
        </pc:spChg>
        <pc:graphicFrameChg chg="add del">
          <ac:chgData name="John Shorter" userId="755fde98-7d6a-4e3f-b457-9c24d3102ced" providerId="ADAL" clId="{430C0A2D-74FE-4AF7-8A4D-7D40882B82A3}" dt="2023-06-13T14:25:52.197" v="263" actId="26606"/>
          <ac:graphicFrameMkLst>
            <pc:docMk/>
            <pc:sldMk cId="3135498860" sldId="257"/>
            <ac:graphicFrameMk id="5" creationId="{70E32166-5540-E75B-423B-311F70459D51}"/>
          </ac:graphicFrameMkLst>
        </pc:graphicFrameChg>
        <pc:graphicFrameChg chg="add mod">
          <ac:chgData name="John Shorter" userId="755fde98-7d6a-4e3f-b457-9c24d3102ced" providerId="ADAL" clId="{430C0A2D-74FE-4AF7-8A4D-7D40882B82A3}" dt="2023-06-19T08:37:05.225" v="1422" actId="113"/>
          <ac:graphicFrameMkLst>
            <pc:docMk/>
            <pc:sldMk cId="3135498860" sldId="257"/>
            <ac:graphicFrameMk id="7" creationId="{A64A0FD8-971D-A5A6-4883-96FD62A966F9}"/>
          </ac:graphicFrameMkLst>
        </pc:graphicFrameChg>
        <pc:picChg chg="add del">
          <ac:chgData name="John Shorter" userId="755fde98-7d6a-4e3f-b457-9c24d3102ced" providerId="ADAL" clId="{430C0A2D-74FE-4AF7-8A4D-7D40882B82A3}" dt="2023-06-13T14:25:52.197" v="263" actId="26606"/>
          <ac:picMkLst>
            <pc:docMk/>
            <pc:sldMk cId="3135498860" sldId="257"/>
            <ac:picMk id="6" creationId="{4886B559-A5F4-B990-70CF-71A660B0555E}"/>
          </ac:picMkLst>
        </pc:picChg>
      </pc:sldChg>
      <pc:sldChg chg="addSp delSp modSp mod setBg addAnim modAnim">
        <pc:chgData name="John Shorter" userId="755fde98-7d6a-4e3f-b457-9c24d3102ced" providerId="ADAL" clId="{430C0A2D-74FE-4AF7-8A4D-7D40882B82A3}" dt="2023-06-19T10:02:29.666" v="3233"/>
        <pc:sldMkLst>
          <pc:docMk/>
          <pc:sldMk cId="1066618293" sldId="258"/>
        </pc:sldMkLst>
        <pc:spChg chg="mod">
          <ac:chgData name="John Shorter" userId="755fde98-7d6a-4e3f-b457-9c24d3102ced" providerId="ADAL" clId="{430C0A2D-74FE-4AF7-8A4D-7D40882B82A3}" dt="2023-06-19T09:27:37.579" v="2337" actId="26606"/>
          <ac:spMkLst>
            <pc:docMk/>
            <pc:sldMk cId="1066618293" sldId="258"/>
            <ac:spMk id="2" creationId="{D5D6BD7F-DFCD-5518-C3DA-2FBA68B3C5FD}"/>
          </ac:spMkLst>
        </pc:spChg>
        <pc:spChg chg="mod">
          <ac:chgData name="John Shorter" userId="755fde98-7d6a-4e3f-b457-9c24d3102ced" providerId="ADAL" clId="{430C0A2D-74FE-4AF7-8A4D-7D40882B82A3}" dt="2023-06-19T09:27:37.579" v="2337" actId="26606"/>
          <ac:spMkLst>
            <pc:docMk/>
            <pc:sldMk cId="1066618293" sldId="258"/>
            <ac:spMk id="3" creationId="{874C00DC-61C7-DBA9-9567-0FEE8E729754}"/>
          </ac:spMkLst>
        </pc:spChg>
        <pc:spChg chg="add del">
          <ac:chgData name="John Shorter" userId="755fde98-7d6a-4e3f-b457-9c24d3102ced" providerId="ADAL" clId="{430C0A2D-74FE-4AF7-8A4D-7D40882B82A3}" dt="2023-06-19T09:05:22.030" v="1793" actId="26606"/>
          <ac:spMkLst>
            <pc:docMk/>
            <pc:sldMk cId="1066618293" sldId="258"/>
            <ac:spMk id="8" creationId="{09588DA8-065E-4F6F-8EFD-43104AB2E0CF}"/>
          </ac:spMkLst>
        </pc:spChg>
        <pc:spChg chg="add del">
          <ac:chgData name="John Shorter" userId="755fde98-7d6a-4e3f-b457-9c24d3102ced" providerId="ADAL" clId="{430C0A2D-74FE-4AF7-8A4D-7D40882B82A3}" dt="2023-06-19T09:05:22.030" v="1793" actId="26606"/>
          <ac:spMkLst>
            <pc:docMk/>
            <pc:sldMk cId="1066618293" sldId="258"/>
            <ac:spMk id="10" creationId="{C4285719-470E-454C-AF62-8323075F1F5B}"/>
          </ac:spMkLst>
        </pc:spChg>
        <pc:spChg chg="add del">
          <ac:chgData name="John Shorter" userId="755fde98-7d6a-4e3f-b457-9c24d3102ced" providerId="ADAL" clId="{430C0A2D-74FE-4AF7-8A4D-7D40882B82A3}" dt="2023-06-19T09:05:22.030" v="1793" actId="26606"/>
          <ac:spMkLst>
            <pc:docMk/>
            <pc:sldMk cId="1066618293" sldId="258"/>
            <ac:spMk id="12" creationId="{CD9FE4EF-C4D8-49A0-B2FF-81D8DB7D8A24}"/>
          </ac:spMkLst>
        </pc:spChg>
        <pc:spChg chg="add del">
          <ac:chgData name="John Shorter" userId="755fde98-7d6a-4e3f-b457-9c24d3102ced" providerId="ADAL" clId="{430C0A2D-74FE-4AF7-8A4D-7D40882B82A3}" dt="2023-06-19T09:05:22.030" v="1793" actId="26606"/>
          <ac:spMkLst>
            <pc:docMk/>
            <pc:sldMk cId="1066618293" sldId="258"/>
            <ac:spMk id="14" creationId="{4300840D-0A0B-4512-BACA-B439D5B9C57C}"/>
          </ac:spMkLst>
        </pc:spChg>
        <pc:spChg chg="add del">
          <ac:chgData name="John Shorter" userId="755fde98-7d6a-4e3f-b457-9c24d3102ced" providerId="ADAL" clId="{430C0A2D-74FE-4AF7-8A4D-7D40882B82A3}" dt="2023-06-19T09:05:22.030" v="1793" actId="26606"/>
          <ac:spMkLst>
            <pc:docMk/>
            <pc:sldMk cId="1066618293" sldId="258"/>
            <ac:spMk id="16" creationId="{D2B78728-A580-49A7-84F9-6EF6F583ADE0}"/>
          </ac:spMkLst>
        </pc:spChg>
        <pc:spChg chg="add del">
          <ac:chgData name="John Shorter" userId="755fde98-7d6a-4e3f-b457-9c24d3102ced" providerId="ADAL" clId="{430C0A2D-74FE-4AF7-8A4D-7D40882B82A3}" dt="2023-06-19T09:05:22.030" v="1793" actId="26606"/>
          <ac:spMkLst>
            <pc:docMk/>
            <pc:sldMk cId="1066618293" sldId="258"/>
            <ac:spMk id="18" creationId="{38FAA1A1-D861-433F-88FA-1E9D6FD31D11}"/>
          </ac:spMkLst>
        </pc:spChg>
        <pc:spChg chg="add del">
          <ac:chgData name="John Shorter" userId="755fde98-7d6a-4e3f-b457-9c24d3102ced" providerId="ADAL" clId="{430C0A2D-74FE-4AF7-8A4D-7D40882B82A3}" dt="2023-06-19T09:05:22.030" v="1793" actId="26606"/>
          <ac:spMkLst>
            <pc:docMk/>
            <pc:sldMk cId="1066618293" sldId="258"/>
            <ac:spMk id="20" creationId="{8D71EDA1-87BF-4D5D-AB79-F346FD19278A}"/>
          </ac:spMkLst>
        </pc:spChg>
        <pc:spChg chg="add del">
          <ac:chgData name="John Shorter" userId="755fde98-7d6a-4e3f-b457-9c24d3102ced" providerId="ADAL" clId="{430C0A2D-74FE-4AF7-8A4D-7D40882B82A3}" dt="2023-06-19T09:27:37.579" v="2337" actId="26606"/>
          <ac:spMkLst>
            <pc:docMk/>
            <pc:sldMk cId="1066618293" sldId="258"/>
            <ac:spMk id="22" creationId="{4522B21E-B2B9-4C72-9A71-C87EFD137480}"/>
          </ac:spMkLst>
        </pc:spChg>
        <pc:spChg chg="add del">
          <ac:chgData name="John Shorter" userId="755fde98-7d6a-4e3f-b457-9c24d3102ced" providerId="ADAL" clId="{430C0A2D-74FE-4AF7-8A4D-7D40882B82A3}" dt="2023-06-19T09:27:37.579" v="2337" actId="26606"/>
          <ac:spMkLst>
            <pc:docMk/>
            <pc:sldMk cId="1066618293" sldId="258"/>
            <ac:spMk id="23" creationId="{5EB7D2A2-F448-44D4-938C-DC84CBCB3B1E}"/>
          </ac:spMkLst>
        </pc:spChg>
        <pc:spChg chg="add del">
          <ac:chgData name="John Shorter" userId="755fde98-7d6a-4e3f-b457-9c24d3102ced" providerId="ADAL" clId="{430C0A2D-74FE-4AF7-8A4D-7D40882B82A3}" dt="2023-06-19T09:27:37.579" v="2337" actId="26606"/>
          <ac:spMkLst>
            <pc:docMk/>
            <pc:sldMk cId="1066618293" sldId="258"/>
            <ac:spMk id="24" creationId="{871AEA07-1E14-44B4-8E55-64EF049CD66F}"/>
          </ac:spMkLst>
        </pc:spChg>
        <pc:spChg chg="add">
          <ac:chgData name="John Shorter" userId="755fde98-7d6a-4e3f-b457-9c24d3102ced" providerId="ADAL" clId="{430C0A2D-74FE-4AF7-8A4D-7D40882B82A3}" dt="2023-06-19T09:27:37.579" v="2337" actId="26606"/>
          <ac:spMkLst>
            <pc:docMk/>
            <pc:sldMk cId="1066618293" sldId="258"/>
            <ac:spMk id="30" creationId="{6F5A5072-7B47-4D32-B52A-4EBBF590B8A5}"/>
          </ac:spMkLst>
        </pc:spChg>
        <pc:spChg chg="add">
          <ac:chgData name="John Shorter" userId="755fde98-7d6a-4e3f-b457-9c24d3102ced" providerId="ADAL" clId="{430C0A2D-74FE-4AF7-8A4D-7D40882B82A3}" dt="2023-06-19T09:27:37.579" v="2337" actId="26606"/>
          <ac:spMkLst>
            <pc:docMk/>
            <pc:sldMk cId="1066618293" sldId="258"/>
            <ac:spMk id="32" creationId="{9715DAF0-AE1B-46C9-8A6B-DB2AA05AB91D}"/>
          </ac:spMkLst>
        </pc:spChg>
        <pc:spChg chg="add">
          <ac:chgData name="John Shorter" userId="755fde98-7d6a-4e3f-b457-9c24d3102ced" providerId="ADAL" clId="{430C0A2D-74FE-4AF7-8A4D-7D40882B82A3}" dt="2023-06-19T09:27:37.579" v="2337" actId="26606"/>
          <ac:spMkLst>
            <pc:docMk/>
            <pc:sldMk cId="1066618293" sldId="258"/>
            <ac:spMk id="34" creationId="{6016219D-510E-4184-9090-6D5578A87BD1}"/>
          </ac:spMkLst>
        </pc:spChg>
        <pc:spChg chg="add">
          <ac:chgData name="John Shorter" userId="755fde98-7d6a-4e3f-b457-9c24d3102ced" providerId="ADAL" clId="{430C0A2D-74FE-4AF7-8A4D-7D40882B82A3}" dt="2023-06-19T09:27:37.579" v="2337" actId="26606"/>
          <ac:spMkLst>
            <pc:docMk/>
            <pc:sldMk cId="1066618293" sldId="258"/>
            <ac:spMk id="36" creationId="{AFF4A713-7B75-4B21-90D7-5AB19547C728}"/>
          </ac:spMkLst>
        </pc:spChg>
        <pc:spChg chg="add">
          <ac:chgData name="John Shorter" userId="755fde98-7d6a-4e3f-b457-9c24d3102ced" providerId="ADAL" clId="{430C0A2D-74FE-4AF7-8A4D-7D40882B82A3}" dt="2023-06-19T09:27:37.579" v="2337" actId="26606"/>
          <ac:spMkLst>
            <pc:docMk/>
            <pc:sldMk cId="1066618293" sldId="258"/>
            <ac:spMk id="38" creationId="{DC631C0B-6DA6-4E57-8231-CE32B3434A7E}"/>
          </ac:spMkLst>
        </pc:spChg>
        <pc:spChg chg="add">
          <ac:chgData name="John Shorter" userId="755fde98-7d6a-4e3f-b457-9c24d3102ced" providerId="ADAL" clId="{430C0A2D-74FE-4AF7-8A4D-7D40882B82A3}" dt="2023-06-19T09:27:37.579" v="2337" actId="26606"/>
          <ac:spMkLst>
            <pc:docMk/>
            <pc:sldMk cId="1066618293" sldId="258"/>
            <ac:spMk id="40" creationId="{C29501E6-A978-4A61-9689-9085AF97A53A}"/>
          </ac:spMkLst>
        </pc:spChg>
        <pc:cxnChg chg="add del">
          <ac:chgData name="John Shorter" userId="755fde98-7d6a-4e3f-b457-9c24d3102ced" providerId="ADAL" clId="{430C0A2D-74FE-4AF7-8A4D-7D40882B82A3}" dt="2023-06-19T09:27:37.579" v="2337" actId="26606"/>
          <ac:cxnSpMkLst>
            <pc:docMk/>
            <pc:sldMk cId="1066618293" sldId="258"/>
            <ac:cxnSpMk id="25" creationId="{F7C8EA93-3210-4C62-99E9-153C275E3A87}"/>
          </ac:cxnSpMkLst>
        </pc:cxnChg>
      </pc:sldChg>
      <pc:sldChg chg="addSp delSp modSp mod ord setBg">
        <pc:chgData name="John Shorter" userId="755fde98-7d6a-4e3f-b457-9c24d3102ced" providerId="ADAL" clId="{430C0A2D-74FE-4AF7-8A4D-7D40882B82A3}" dt="2023-06-19T09:27:21.955" v="2336" actId="26606"/>
        <pc:sldMkLst>
          <pc:docMk/>
          <pc:sldMk cId="785892370" sldId="259"/>
        </pc:sldMkLst>
        <pc:spChg chg="mod">
          <ac:chgData name="John Shorter" userId="755fde98-7d6a-4e3f-b457-9c24d3102ced" providerId="ADAL" clId="{430C0A2D-74FE-4AF7-8A4D-7D40882B82A3}" dt="2023-06-19T09:27:21.955" v="2336" actId="26606"/>
          <ac:spMkLst>
            <pc:docMk/>
            <pc:sldMk cId="785892370" sldId="259"/>
            <ac:spMk id="2" creationId="{194CFA13-9557-364B-6DF2-E5BC21FDD80E}"/>
          </ac:spMkLst>
        </pc:spChg>
        <pc:spChg chg="del mod">
          <ac:chgData name="John Shorter" userId="755fde98-7d6a-4e3f-b457-9c24d3102ced" providerId="ADAL" clId="{430C0A2D-74FE-4AF7-8A4D-7D40882B82A3}" dt="2023-06-19T09:27:21.955" v="2336" actId="26606"/>
          <ac:spMkLst>
            <pc:docMk/>
            <pc:sldMk cId="785892370" sldId="259"/>
            <ac:spMk id="3" creationId="{18133E3B-7AFF-8F66-C0D0-C9EB01E0AB5D}"/>
          </ac:spMkLst>
        </pc:spChg>
        <pc:spChg chg="add">
          <ac:chgData name="John Shorter" userId="755fde98-7d6a-4e3f-b457-9c24d3102ced" providerId="ADAL" clId="{430C0A2D-74FE-4AF7-8A4D-7D40882B82A3}" dt="2023-06-19T09:27:21.955" v="2336" actId="26606"/>
          <ac:spMkLst>
            <pc:docMk/>
            <pc:sldMk cId="785892370" sldId="259"/>
            <ac:spMk id="9" creationId="{BACC6370-2D7E-4714-9D71-7542949D7D5D}"/>
          </ac:spMkLst>
        </pc:spChg>
        <pc:spChg chg="add">
          <ac:chgData name="John Shorter" userId="755fde98-7d6a-4e3f-b457-9c24d3102ced" providerId="ADAL" clId="{430C0A2D-74FE-4AF7-8A4D-7D40882B82A3}" dt="2023-06-19T09:27:21.955" v="2336" actId="26606"/>
          <ac:spMkLst>
            <pc:docMk/>
            <pc:sldMk cId="785892370" sldId="259"/>
            <ac:spMk id="11" creationId="{F68B3F68-107C-434F-AA38-110D5EA91B85}"/>
          </ac:spMkLst>
        </pc:spChg>
        <pc:spChg chg="add">
          <ac:chgData name="John Shorter" userId="755fde98-7d6a-4e3f-b457-9c24d3102ced" providerId="ADAL" clId="{430C0A2D-74FE-4AF7-8A4D-7D40882B82A3}" dt="2023-06-19T09:27:21.955" v="2336" actId="26606"/>
          <ac:spMkLst>
            <pc:docMk/>
            <pc:sldMk cId="785892370" sldId="259"/>
            <ac:spMk id="13" creationId="{AAD0DBB9-1A4B-4391-81D4-CB19F9AB918A}"/>
          </ac:spMkLst>
        </pc:spChg>
        <pc:spChg chg="add">
          <ac:chgData name="John Shorter" userId="755fde98-7d6a-4e3f-b457-9c24d3102ced" providerId="ADAL" clId="{430C0A2D-74FE-4AF7-8A4D-7D40882B82A3}" dt="2023-06-19T09:27:21.955" v="2336" actId="26606"/>
          <ac:spMkLst>
            <pc:docMk/>
            <pc:sldMk cId="785892370" sldId="259"/>
            <ac:spMk id="15" creationId="{063BBA22-50EA-4C4D-BE05-F1CE4E63AA56}"/>
          </ac:spMkLst>
        </pc:spChg>
        <pc:graphicFrameChg chg="add">
          <ac:chgData name="John Shorter" userId="755fde98-7d6a-4e3f-b457-9c24d3102ced" providerId="ADAL" clId="{430C0A2D-74FE-4AF7-8A4D-7D40882B82A3}" dt="2023-06-19T09:27:21.955" v="2336" actId="26606"/>
          <ac:graphicFrameMkLst>
            <pc:docMk/>
            <pc:sldMk cId="785892370" sldId="259"/>
            <ac:graphicFrameMk id="5" creationId="{20BC5FCC-17D5-A32F-8788-4DDE8491FABF}"/>
          </ac:graphicFrameMkLst>
        </pc:graphicFrameChg>
      </pc:sldChg>
      <pc:sldChg chg="modSp new del mod">
        <pc:chgData name="John Shorter" userId="755fde98-7d6a-4e3f-b457-9c24d3102ced" providerId="ADAL" clId="{430C0A2D-74FE-4AF7-8A4D-7D40882B82A3}" dt="2023-06-19T09:16:53.460" v="1991" actId="47"/>
        <pc:sldMkLst>
          <pc:docMk/>
          <pc:sldMk cId="1805678678" sldId="260"/>
        </pc:sldMkLst>
        <pc:spChg chg="mod">
          <ac:chgData name="John Shorter" userId="755fde98-7d6a-4e3f-b457-9c24d3102ced" providerId="ADAL" clId="{430C0A2D-74FE-4AF7-8A4D-7D40882B82A3}" dt="2023-06-16T07:37:56.236" v="576" actId="20577"/>
          <ac:spMkLst>
            <pc:docMk/>
            <pc:sldMk cId="1805678678" sldId="260"/>
            <ac:spMk id="2" creationId="{AE8AD61F-A5B8-D217-231C-63E01F287AB9}"/>
          </ac:spMkLst>
        </pc:spChg>
      </pc:sldChg>
      <pc:sldChg chg="modSp new del mod">
        <pc:chgData name="John Shorter" userId="755fde98-7d6a-4e3f-b457-9c24d3102ced" providerId="ADAL" clId="{430C0A2D-74FE-4AF7-8A4D-7D40882B82A3}" dt="2023-06-19T09:16:46.516" v="1989" actId="47"/>
        <pc:sldMkLst>
          <pc:docMk/>
          <pc:sldMk cId="34908694" sldId="261"/>
        </pc:sldMkLst>
        <pc:spChg chg="mod">
          <ac:chgData name="John Shorter" userId="755fde98-7d6a-4e3f-b457-9c24d3102ced" providerId="ADAL" clId="{430C0A2D-74FE-4AF7-8A4D-7D40882B82A3}" dt="2023-06-13T09:46:43.156" v="191" actId="20577"/>
          <ac:spMkLst>
            <pc:docMk/>
            <pc:sldMk cId="34908694" sldId="261"/>
            <ac:spMk id="2" creationId="{0B00DDBD-064E-35FC-751B-1CD9273D3D3F}"/>
          </ac:spMkLst>
        </pc:spChg>
      </pc:sldChg>
      <pc:sldChg chg="modSp new del mod ord">
        <pc:chgData name="John Shorter" userId="755fde98-7d6a-4e3f-b457-9c24d3102ced" providerId="ADAL" clId="{430C0A2D-74FE-4AF7-8A4D-7D40882B82A3}" dt="2023-06-19T09:16:51.118" v="1990" actId="47"/>
        <pc:sldMkLst>
          <pc:docMk/>
          <pc:sldMk cId="3285814014" sldId="262"/>
        </pc:sldMkLst>
        <pc:spChg chg="mod">
          <ac:chgData name="John Shorter" userId="755fde98-7d6a-4e3f-b457-9c24d3102ced" providerId="ADAL" clId="{430C0A2D-74FE-4AF7-8A4D-7D40882B82A3}" dt="2023-06-13T09:46:52.256" v="216" actId="20577"/>
          <ac:spMkLst>
            <pc:docMk/>
            <pc:sldMk cId="3285814014" sldId="262"/>
            <ac:spMk id="2" creationId="{86283564-DA47-67EB-2D41-E1CF19785DE3}"/>
          </ac:spMkLst>
        </pc:spChg>
      </pc:sldChg>
      <pc:sldChg chg="addSp delSp modSp new mod setBg">
        <pc:chgData name="John Shorter" userId="755fde98-7d6a-4e3f-b457-9c24d3102ced" providerId="ADAL" clId="{430C0A2D-74FE-4AF7-8A4D-7D40882B82A3}" dt="2023-06-19T08:40:00.658" v="1428"/>
        <pc:sldMkLst>
          <pc:docMk/>
          <pc:sldMk cId="1087472448" sldId="263"/>
        </pc:sldMkLst>
        <pc:spChg chg="mod">
          <ac:chgData name="John Shorter" userId="755fde98-7d6a-4e3f-b457-9c24d3102ced" providerId="ADAL" clId="{430C0A2D-74FE-4AF7-8A4D-7D40882B82A3}" dt="2023-06-19T08:37:19.445" v="1423" actId="26606"/>
          <ac:spMkLst>
            <pc:docMk/>
            <pc:sldMk cId="1087472448" sldId="263"/>
            <ac:spMk id="2" creationId="{DF2147E8-F47D-9413-2007-FB794473A631}"/>
          </ac:spMkLst>
        </pc:spChg>
        <pc:spChg chg="del mod">
          <ac:chgData name="John Shorter" userId="755fde98-7d6a-4e3f-b457-9c24d3102ced" providerId="ADAL" clId="{430C0A2D-74FE-4AF7-8A4D-7D40882B82A3}" dt="2023-06-19T08:37:19.445" v="1423" actId="26606"/>
          <ac:spMkLst>
            <pc:docMk/>
            <pc:sldMk cId="1087472448" sldId="263"/>
            <ac:spMk id="3" creationId="{D4A0DAEC-F1C9-BF89-82E1-EDD3B6043A52}"/>
          </ac:spMkLst>
        </pc:spChg>
        <pc:spChg chg="add">
          <ac:chgData name="John Shorter" userId="755fde98-7d6a-4e3f-b457-9c24d3102ced" providerId="ADAL" clId="{430C0A2D-74FE-4AF7-8A4D-7D40882B82A3}" dt="2023-06-19T08:37:19.445" v="1423" actId="26606"/>
          <ac:spMkLst>
            <pc:docMk/>
            <pc:sldMk cId="1087472448" sldId="263"/>
            <ac:spMk id="9" creationId="{BACC6370-2D7E-4714-9D71-7542949D7D5D}"/>
          </ac:spMkLst>
        </pc:spChg>
        <pc:spChg chg="add">
          <ac:chgData name="John Shorter" userId="755fde98-7d6a-4e3f-b457-9c24d3102ced" providerId="ADAL" clId="{430C0A2D-74FE-4AF7-8A4D-7D40882B82A3}" dt="2023-06-19T08:37:19.445" v="1423" actId="26606"/>
          <ac:spMkLst>
            <pc:docMk/>
            <pc:sldMk cId="1087472448" sldId="263"/>
            <ac:spMk id="11" creationId="{F68B3F68-107C-434F-AA38-110D5EA91B85}"/>
          </ac:spMkLst>
        </pc:spChg>
        <pc:spChg chg="add">
          <ac:chgData name="John Shorter" userId="755fde98-7d6a-4e3f-b457-9c24d3102ced" providerId="ADAL" clId="{430C0A2D-74FE-4AF7-8A4D-7D40882B82A3}" dt="2023-06-19T08:37:19.445" v="1423" actId="26606"/>
          <ac:spMkLst>
            <pc:docMk/>
            <pc:sldMk cId="1087472448" sldId="263"/>
            <ac:spMk id="13" creationId="{AAD0DBB9-1A4B-4391-81D4-CB19F9AB918A}"/>
          </ac:spMkLst>
        </pc:spChg>
        <pc:spChg chg="add">
          <ac:chgData name="John Shorter" userId="755fde98-7d6a-4e3f-b457-9c24d3102ced" providerId="ADAL" clId="{430C0A2D-74FE-4AF7-8A4D-7D40882B82A3}" dt="2023-06-19T08:37:19.445" v="1423" actId="26606"/>
          <ac:spMkLst>
            <pc:docMk/>
            <pc:sldMk cId="1087472448" sldId="263"/>
            <ac:spMk id="15" creationId="{063BBA22-50EA-4C4D-BE05-F1CE4E63AA56}"/>
          </ac:spMkLst>
        </pc:spChg>
        <pc:graphicFrameChg chg="add mod">
          <ac:chgData name="John Shorter" userId="755fde98-7d6a-4e3f-b457-9c24d3102ced" providerId="ADAL" clId="{430C0A2D-74FE-4AF7-8A4D-7D40882B82A3}" dt="2023-06-19T08:40:00.658" v="1428"/>
          <ac:graphicFrameMkLst>
            <pc:docMk/>
            <pc:sldMk cId="1087472448" sldId="263"/>
            <ac:graphicFrameMk id="5" creationId="{2A1828B6-C136-38BD-8158-DFE89747D5E9}"/>
          </ac:graphicFrameMkLst>
        </pc:graphicFrameChg>
        <pc:picChg chg="add del">
          <ac:chgData name="John Shorter" userId="755fde98-7d6a-4e3f-b457-9c24d3102ced" providerId="ADAL" clId="{430C0A2D-74FE-4AF7-8A4D-7D40882B82A3}" dt="2023-06-19T08:38:57.949" v="1426" actId="478"/>
          <ac:picMkLst>
            <pc:docMk/>
            <pc:sldMk cId="1087472448" sldId="263"/>
            <ac:picMk id="4" creationId="{0F5B103C-D6C3-32C2-37D9-C3B71CA5FAE9}"/>
          </ac:picMkLst>
        </pc:picChg>
      </pc:sldChg>
      <pc:sldChg chg="addSp modSp new mod ord setBg modAnim">
        <pc:chgData name="John Shorter" userId="755fde98-7d6a-4e3f-b457-9c24d3102ced" providerId="ADAL" clId="{430C0A2D-74FE-4AF7-8A4D-7D40882B82A3}" dt="2023-06-19T08:52:22.710" v="1543" actId="14100"/>
        <pc:sldMkLst>
          <pc:docMk/>
          <pc:sldMk cId="646975751" sldId="264"/>
        </pc:sldMkLst>
        <pc:spChg chg="mod">
          <ac:chgData name="John Shorter" userId="755fde98-7d6a-4e3f-b457-9c24d3102ced" providerId="ADAL" clId="{430C0A2D-74FE-4AF7-8A4D-7D40882B82A3}" dt="2023-06-19T08:52:15.993" v="1541" actId="26606"/>
          <ac:spMkLst>
            <pc:docMk/>
            <pc:sldMk cId="646975751" sldId="264"/>
            <ac:spMk id="2" creationId="{0F4A42EB-0A4C-8124-D361-806ADA8331D7}"/>
          </ac:spMkLst>
        </pc:spChg>
        <pc:spChg chg="mod">
          <ac:chgData name="John Shorter" userId="755fde98-7d6a-4e3f-b457-9c24d3102ced" providerId="ADAL" clId="{430C0A2D-74FE-4AF7-8A4D-7D40882B82A3}" dt="2023-06-19T08:52:15.993" v="1541" actId="26606"/>
          <ac:spMkLst>
            <pc:docMk/>
            <pc:sldMk cId="646975751" sldId="264"/>
            <ac:spMk id="3" creationId="{2E95CB7D-3007-A933-262C-D08E46668F78}"/>
          </ac:spMkLst>
        </pc:spChg>
        <pc:spChg chg="add">
          <ac:chgData name="John Shorter" userId="755fde98-7d6a-4e3f-b457-9c24d3102ced" providerId="ADAL" clId="{430C0A2D-74FE-4AF7-8A4D-7D40882B82A3}" dt="2023-06-19T08:52:15.993" v="1541" actId="26606"/>
          <ac:spMkLst>
            <pc:docMk/>
            <pc:sldMk cId="646975751" sldId="264"/>
            <ac:spMk id="9" creationId="{743AA782-23D1-4521-8CAD-47662984AA08}"/>
          </ac:spMkLst>
        </pc:spChg>
        <pc:spChg chg="add">
          <ac:chgData name="John Shorter" userId="755fde98-7d6a-4e3f-b457-9c24d3102ced" providerId="ADAL" clId="{430C0A2D-74FE-4AF7-8A4D-7D40882B82A3}" dt="2023-06-19T08:52:15.993" v="1541" actId="26606"/>
          <ac:spMkLst>
            <pc:docMk/>
            <pc:sldMk cId="646975751" sldId="264"/>
            <ac:spMk id="11" creationId="{650D18FE-0824-4A46-B22C-A86B52E5780A}"/>
          </ac:spMkLst>
        </pc:spChg>
        <pc:picChg chg="add mod">
          <ac:chgData name="John Shorter" userId="755fde98-7d6a-4e3f-b457-9c24d3102ced" providerId="ADAL" clId="{430C0A2D-74FE-4AF7-8A4D-7D40882B82A3}" dt="2023-06-19T08:52:22.710" v="1543" actId="14100"/>
          <ac:picMkLst>
            <pc:docMk/>
            <pc:sldMk cId="646975751" sldId="264"/>
            <ac:picMk id="4" creationId="{3256CB99-F9D4-7AE1-EA66-4C18D0C8C2A0}"/>
          </ac:picMkLst>
        </pc:picChg>
      </pc:sldChg>
      <pc:sldChg chg="addSp delSp modSp new mod setBg">
        <pc:chgData name="John Shorter" userId="755fde98-7d6a-4e3f-b457-9c24d3102ced" providerId="ADAL" clId="{430C0A2D-74FE-4AF7-8A4D-7D40882B82A3}" dt="2023-06-19T09:29:32.900" v="2375" actId="20577"/>
        <pc:sldMkLst>
          <pc:docMk/>
          <pc:sldMk cId="3230637618" sldId="265"/>
        </pc:sldMkLst>
        <pc:spChg chg="mod">
          <ac:chgData name="John Shorter" userId="755fde98-7d6a-4e3f-b457-9c24d3102ced" providerId="ADAL" clId="{430C0A2D-74FE-4AF7-8A4D-7D40882B82A3}" dt="2023-06-19T09:29:32.900" v="2375" actId="20577"/>
          <ac:spMkLst>
            <pc:docMk/>
            <pc:sldMk cId="3230637618" sldId="265"/>
            <ac:spMk id="2" creationId="{B451463E-7EE6-1F46-2FD2-FAAC823C5C81}"/>
          </ac:spMkLst>
        </pc:spChg>
        <pc:spChg chg="del">
          <ac:chgData name="John Shorter" userId="755fde98-7d6a-4e3f-b457-9c24d3102ced" providerId="ADAL" clId="{430C0A2D-74FE-4AF7-8A4D-7D40882B82A3}" dt="2023-06-19T09:29:27.983" v="2372" actId="26606"/>
          <ac:spMkLst>
            <pc:docMk/>
            <pc:sldMk cId="3230637618" sldId="265"/>
            <ac:spMk id="3" creationId="{4C536E0E-C823-0F8F-02C2-655714FF05A3}"/>
          </ac:spMkLst>
        </pc:spChg>
        <pc:spChg chg="add">
          <ac:chgData name="John Shorter" userId="755fde98-7d6a-4e3f-b457-9c24d3102ced" providerId="ADAL" clId="{430C0A2D-74FE-4AF7-8A4D-7D40882B82A3}" dt="2023-06-19T09:29:27.983" v="2372" actId="26606"/>
          <ac:spMkLst>
            <pc:docMk/>
            <pc:sldMk cId="3230637618" sldId="265"/>
            <ac:spMk id="8" creationId="{9095C1F4-AE7F-44E4-8693-40D3D6831140}"/>
          </ac:spMkLst>
        </pc:spChg>
        <pc:spChg chg="add">
          <ac:chgData name="John Shorter" userId="755fde98-7d6a-4e3f-b457-9c24d3102ced" providerId="ADAL" clId="{430C0A2D-74FE-4AF7-8A4D-7D40882B82A3}" dt="2023-06-19T09:29:27.983" v="2372" actId="26606"/>
          <ac:spMkLst>
            <pc:docMk/>
            <pc:sldMk cId="3230637618" sldId="265"/>
            <ac:spMk id="14" creationId="{871AEA07-1E14-44B4-8E55-64EF049CD66F}"/>
          </ac:spMkLst>
        </pc:spChg>
        <pc:grpChg chg="add">
          <ac:chgData name="John Shorter" userId="755fde98-7d6a-4e3f-b457-9c24d3102ced" providerId="ADAL" clId="{430C0A2D-74FE-4AF7-8A4D-7D40882B82A3}" dt="2023-06-19T09:29:27.983" v="2372" actId="26606"/>
          <ac:grpSpMkLst>
            <pc:docMk/>
            <pc:sldMk cId="3230637618" sldId="265"/>
            <ac:grpSpMk id="10" creationId="{8734DDD3-F723-4DD3-8ABE-EC0B2AC87D74}"/>
          </ac:grpSpMkLst>
        </pc:grpChg>
      </pc:sldChg>
      <pc:sldChg chg="addSp modSp new mod">
        <pc:chgData name="John Shorter" userId="755fde98-7d6a-4e3f-b457-9c24d3102ced" providerId="ADAL" clId="{430C0A2D-74FE-4AF7-8A4D-7D40882B82A3}" dt="2023-06-16T07:38:58.865" v="578" actId="1076"/>
        <pc:sldMkLst>
          <pc:docMk/>
          <pc:sldMk cId="2077014557" sldId="266"/>
        </pc:sldMkLst>
        <pc:spChg chg="mod">
          <ac:chgData name="John Shorter" userId="755fde98-7d6a-4e3f-b457-9c24d3102ced" providerId="ADAL" clId="{430C0A2D-74FE-4AF7-8A4D-7D40882B82A3}" dt="2023-06-15T13:01:53.782" v="318" actId="27636"/>
          <ac:spMkLst>
            <pc:docMk/>
            <pc:sldMk cId="2077014557" sldId="266"/>
            <ac:spMk id="2" creationId="{698D9A42-D6AB-3DEC-132E-1A09DA50731E}"/>
          </ac:spMkLst>
        </pc:spChg>
        <pc:spChg chg="mod">
          <ac:chgData name="John Shorter" userId="755fde98-7d6a-4e3f-b457-9c24d3102ced" providerId="ADAL" clId="{430C0A2D-74FE-4AF7-8A4D-7D40882B82A3}" dt="2023-06-15T13:02:07.306" v="319"/>
          <ac:spMkLst>
            <pc:docMk/>
            <pc:sldMk cId="2077014557" sldId="266"/>
            <ac:spMk id="3" creationId="{E40217D8-3C35-B3E1-1AFD-ADF50A15F154}"/>
          </ac:spMkLst>
        </pc:spChg>
        <pc:picChg chg="add mod">
          <ac:chgData name="John Shorter" userId="755fde98-7d6a-4e3f-b457-9c24d3102ced" providerId="ADAL" clId="{430C0A2D-74FE-4AF7-8A4D-7D40882B82A3}" dt="2023-06-16T07:38:58.865" v="578" actId="1076"/>
          <ac:picMkLst>
            <pc:docMk/>
            <pc:sldMk cId="2077014557" sldId="266"/>
            <ac:picMk id="5" creationId="{D7C3282C-19E7-C22C-E15D-F299AE6C5868}"/>
          </ac:picMkLst>
        </pc:picChg>
      </pc:sldChg>
      <pc:sldChg chg="addSp modSp new mod setBg modAnim">
        <pc:chgData name="John Shorter" userId="755fde98-7d6a-4e3f-b457-9c24d3102ced" providerId="ADAL" clId="{430C0A2D-74FE-4AF7-8A4D-7D40882B82A3}" dt="2023-06-19T09:32:48.317" v="2405"/>
        <pc:sldMkLst>
          <pc:docMk/>
          <pc:sldMk cId="2280393420" sldId="267"/>
        </pc:sldMkLst>
        <pc:spChg chg="mod">
          <ac:chgData name="John Shorter" userId="755fde98-7d6a-4e3f-b457-9c24d3102ced" providerId="ADAL" clId="{430C0A2D-74FE-4AF7-8A4D-7D40882B82A3}" dt="2023-06-19T09:32:14.613" v="2399" actId="26606"/>
          <ac:spMkLst>
            <pc:docMk/>
            <pc:sldMk cId="2280393420" sldId="267"/>
            <ac:spMk id="2" creationId="{9621461F-3395-BFB3-32A4-A0998E251D3E}"/>
          </ac:spMkLst>
        </pc:spChg>
        <pc:spChg chg="mod">
          <ac:chgData name="John Shorter" userId="755fde98-7d6a-4e3f-b457-9c24d3102ced" providerId="ADAL" clId="{430C0A2D-74FE-4AF7-8A4D-7D40882B82A3}" dt="2023-06-19T09:32:29.957" v="2402" actId="403"/>
          <ac:spMkLst>
            <pc:docMk/>
            <pc:sldMk cId="2280393420" sldId="267"/>
            <ac:spMk id="3" creationId="{2C397BCA-2B1E-EC1B-707A-5113F930AD56}"/>
          </ac:spMkLst>
        </pc:spChg>
        <pc:spChg chg="add">
          <ac:chgData name="John Shorter" userId="755fde98-7d6a-4e3f-b457-9c24d3102ced" providerId="ADAL" clId="{430C0A2D-74FE-4AF7-8A4D-7D40882B82A3}" dt="2023-06-19T09:32:14.613" v="2399" actId="26606"/>
          <ac:spMkLst>
            <pc:docMk/>
            <pc:sldMk cId="2280393420" sldId="267"/>
            <ac:spMk id="8" creationId="{09588DA8-065E-4F6F-8EFD-43104AB2E0CF}"/>
          </ac:spMkLst>
        </pc:spChg>
        <pc:spChg chg="add">
          <ac:chgData name="John Shorter" userId="755fde98-7d6a-4e3f-b457-9c24d3102ced" providerId="ADAL" clId="{430C0A2D-74FE-4AF7-8A4D-7D40882B82A3}" dt="2023-06-19T09:32:14.613" v="2399" actId="26606"/>
          <ac:spMkLst>
            <pc:docMk/>
            <pc:sldMk cId="2280393420" sldId="267"/>
            <ac:spMk id="10" creationId="{C4285719-470E-454C-AF62-8323075F1F5B}"/>
          </ac:spMkLst>
        </pc:spChg>
        <pc:spChg chg="add">
          <ac:chgData name="John Shorter" userId="755fde98-7d6a-4e3f-b457-9c24d3102ced" providerId="ADAL" clId="{430C0A2D-74FE-4AF7-8A4D-7D40882B82A3}" dt="2023-06-19T09:32:14.613" v="2399" actId="26606"/>
          <ac:spMkLst>
            <pc:docMk/>
            <pc:sldMk cId="2280393420" sldId="267"/>
            <ac:spMk id="12" creationId="{CD9FE4EF-C4D8-49A0-B2FF-81D8DB7D8A24}"/>
          </ac:spMkLst>
        </pc:spChg>
        <pc:spChg chg="add">
          <ac:chgData name="John Shorter" userId="755fde98-7d6a-4e3f-b457-9c24d3102ced" providerId="ADAL" clId="{430C0A2D-74FE-4AF7-8A4D-7D40882B82A3}" dt="2023-06-19T09:32:14.613" v="2399" actId="26606"/>
          <ac:spMkLst>
            <pc:docMk/>
            <pc:sldMk cId="2280393420" sldId="267"/>
            <ac:spMk id="14" creationId="{4300840D-0A0B-4512-BACA-B439D5B9C57C}"/>
          </ac:spMkLst>
        </pc:spChg>
        <pc:spChg chg="add">
          <ac:chgData name="John Shorter" userId="755fde98-7d6a-4e3f-b457-9c24d3102ced" providerId="ADAL" clId="{430C0A2D-74FE-4AF7-8A4D-7D40882B82A3}" dt="2023-06-19T09:32:14.613" v="2399" actId="26606"/>
          <ac:spMkLst>
            <pc:docMk/>
            <pc:sldMk cId="2280393420" sldId="267"/>
            <ac:spMk id="16" creationId="{D2B78728-A580-49A7-84F9-6EF6F583ADE0}"/>
          </ac:spMkLst>
        </pc:spChg>
        <pc:spChg chg="add">
          <ac:chgData name="John Shorter" userId="755fde98-7d6a-4e3f-b457-9c24d3102ced" providerId="ADAL" clId="{430C0A2D-74FE-4AF7-8A4D-7D40882B82A3}" dt="2023-06-19T09:32:14.613" v="2399" actId="26606"/>
          <ac:spMkLst>
            <pc:docMk/>
            <pc:sldMk cId="2280393420" sldId="267"/>
            <ac:spMk id="18" creationId="{38FAA1A1-D861-433F-88FA-1E9D6FD31D11}"/>
          </ac:spMkLst>
        </pc:spChg>
        <pc:spChg chg="add">
          <ac:chgData name="John Shorter" userId="755fde98-7d6a-4e3f-b457-9c24d3102ced" providerId="ADAL" clId="{430C0A2D-74FE-4AF7-8A4D-7D40882B82A3}" dt="2023-06-19T09:32:14.613" v="2399" actId="26606"/>
          <ac:spMkLst>
            <pc:docMk/>
            <pc:sldMk cId="2280393420" sldId="267"/>
            <ac:spMk id="20" creationId="{8D71EDA1-87BF-4D5D-AB79-F346FD19278A}"/>
          </ac:spMkLst>
        </pc:spChg>
      </pc:sldChg>
      <pc:sldChg chg="addSp modSp add mod setBg modAnim">
        <pc:chgData name="John Shorter" userId="755fde98-7d6a-4e3f-b457-9c24d3102ced" providerId="ADAL" clId="{430C0A2D-74FE-4AF7-8A4D-7D40882B82A3}" dt="2023-06-19T09:33:12.979" v="2410"/>
        <pc:sldMkLst>
          <pc:docMk/>
          <pc:sldMk cId="801616061" sldId="268"/>
        </pc:sldMkLst>
        <pc:spChg chg="mod">
          <ac:chgData name="John Shorter" userId="755fde98-7d6a-4e3f-b457-9c24d3102ced" providerId="ADAL" clId="{430C0A2D-74FE-4AF7-8A4D-7D40882B82A3}" dt="2023-06-19T09:32:20.719" v="2400" actId="26606"/>
          <ac:spMkLst>
            <pc:docMk/>
            <pc:sldMk cId="801616061" sldId="268"/>
            <ac:spMk id="2" creationId="{B451463E-7EE6-1F46-2FD2-FAAC823C5C81}"/>
          </ac:spMkLst>
        </pc:spChg>
        <pc:spChg chg="mod">
          <ac:chgData name="John Shorter" userId="755fde98-7d6a-4e3f-b457-9c24d3102ced" providerId="ADAL" clId="{430C0A2D-74FE-4AF7-8A4D-7D40882B82A3}" dt="2023-06-19T09:33:04.175" v="2409" actId="404"/>
          <ac:spMkLst>
            <pc:docMk/>
            <pc:sldMk cId="801616061" sldId="268"/>
            <ac:spMk id="3" creationId="{4C536E0E-C823-0F8F-02C2-655714FF05A3}"/>
          </ac:spMkLst>
        </pc:spChg>
        <pc:spChg chg="add">
          <ac:chgData name="John Shorter" userId="755fde98-7d6a-4e3f-b457-9c24d3102ced" providerId="ADAL" clId="{430C0A2D-74FE-4AF7-8A4D-7D40882B82A3}" dt="2023-06-19T09:32:20.719" v="2400" actId="26606"/>
          <ac:spMkLst>
            <pc:docMk/>
            <pc:sldMk cId="801616061" sldId="268"/>
            <ac:spMk id="8" creationId="{09588DA8-065E-4F6F-8EFD-43104AB2E0CF}"/>
          </ac:spMkLst>
        </pc:spChg>
        <pc:spChg chg="add">
          <ac:chgData name="John Shorter" userId="755fde98-7d6a-4e3f-b457-9c24d3102ced" providerId="ADAL" clId="{430C0A2D-74FE-4AF7-8A4D-7D40882B82A3}" dt="2023-06-19T09:32:20.719" v="2400" actId="26606"/>
          <ac:spMkLst>
            <pc:docMk/>
            <pc:sldMk cId="801616061" sldId="268"/>
            <ac:spMk id="10" creationId="{C4285719-470E-454C-AF62-8323075F1F5B}"/>
          </ac:spMkLst>
        </pc:spChg>
        <pc:spChg chg="add">
          <ac:chgData name="John Shorter" userId="755fde98-7d6a-4e3f-b457-9c24d3102ced" providerId="ADAL" clId="{430C0A2D-74FE-4AF7-8A4D-7D40882B82A3}" dt="2023-06-19T09:32:20.719" v="2400" actId="26606"/>
          <ac:spMkLst>
            <pc:docMk/>
            <pc:sldMk cId="801616061" sldId="268"/>
            <ac:spMk id="12" creationId="{CD9FE4EF-C4D8-49A0-B2FF-81D8DB7D8A24}"/>
          </ac:spMkLst>
        </pc:spChg>
        <pc:spChg chg="add">
          <ac:chgData name="John Shorter" userId="755fde98-7d6a-4e3f-b457-9c24d3102ced" providerId="ADAL" clId="{430C0A2D-74FE-4AF7-8A4D-7D40882B82A3}" dt="2023-06-19T09:32:20.719" v="2400" actId="26606"/>
          <ac:spMkLst>
            <pc:docMk/>
            <pc:sldMk cId="801616061" sldId="268"/>
            <ac:spMk id="14" creationId="{4300840D-0A0B-4512-BACA-B439D5B9C57C}"/>
          </ac:spMkLst>
        </pc:spChg>
        <pc:spChg chg="add">
          <ac:chgData name="John Shorter" userId="755fde98-7d6a-4e3f-b457-9c24d3102ced" providerId="ADAL" clId="{430C0A2D-74FE-4AF7-8A4D-7D40882B82A3}" dt="2023-06-19T09:32:20.719" v="2400" actId="26606"/>
          <ac:spMkLst>
            <pc:docMk/>
            <pc:sldMk cId="801616061" sldId="268"/>
            <ac:spMk id="16" creationId="{D2B78728-A580-49A7-84F9-6EF6F583ADE0}"/>
          </ac:spMkLst>
        </pc:spChg>
        <pc:spChg chg="add">
          <ac:chgData name="John Shorter" userId="755fde98-7d6a-4e3f-b457-9c24d3102ced" providerId="ADAL" clId="{430C0A2D-74FE-4AF7-8A4D-7D40882B82A3}" dt="2023-06-19T09:32:20.719" v="2400" actId="26606"/>
          <ac:spMkLst>
            <pc:docMk/>
            <pc:sldMk cId="801616061" sldId="268"/>
            <ac:spMk id="18" creationId="{38FAA1A1-D861-433F-88FA-1E9D6FD31D11}"/>
          </ac:spMkLst>
        </pc:spChg>
        <pc:spChg chg="add">
          <ac:chgData name="John Shorter" userId="755fde98-7d6a-4e3f-b457-9c24d3102ced" providerId="ADAL" clId="{430C0A2D-74FE-4AF7-8A4D-7D40882B82A3}" dt="2023-06-19T09:32:20.719" v="2400" actId="26606"/>
          <ac:spMkLst>
            <pc:docMk/>
            <pc:sldMk cId="801616061" sldId="268"/>
            <ac:spMk id="20" creationId="{8D71EDA1-87BF-4D5D-AB79-F346FD19278A}"/>
          </ac:spMkLst>
        </pc:spChg>
      </pc:sldChg>
      <pc:sldChg chg="addSp delSp modSp add mod setBg">
        <pc:chgData name="John Shorter" userId="755fde98-7d6a-4e3f-b457-9c24d3102ced" providerId="ADAL" clId="{430C0A2D-74FE-4AF7-8A4D-7D40882B82A3}" dt="2023-06-19T10:12:26.752" v="3447" actId="26606"/>
        <pc:sldMkLst>
          <pc:docMk/>
          <pc:sldMk cId="2131560552" sldId="269"/>
        </pc:sldMkLst>
        <pc:spChg chg="mod">
          <ac:chgData name="John Shorter" userId="755fde98-7d6a-4e3f-b457-9c24d3102ced" providerId="ADAL" clId="{430C0A2D-74FE-4AF7-8A4D-7D40882B82A3}" dt="2023-06-19T10:12:26.752" v="3447" actId="26606"/>
          <ac:spMkLst>
            <pc:docMk/>
            <pc:sldMk cId="2131560552" sldId="269"/>
            <ac:spMk id="2" creationId="{698D9A42-D6AB-3DEC-132E-1A09DA50731E}"/>
          </ac:spMkLst>
        </pc:spChg>
        <pc:spChg chg="del mod">
          <ac:chgData name="John Shorter" userId="755fde98-7d6a-4e3f-b457-9c24d3102ced" providerId="ADAL" clId="{430C0A2D-74FE-4AF7-8A4D-7D40882B82A3}" dt="2023-06-19T10:12:22.575" v="3446" actId="478"/>
          <ac:spMkLst>
            <pc:docMk/>
            <pc:sldMk cId="2131560552" sldId="269"/>
            <ac:spMk id="3" creationId="{E40217D8-3C35-B3E1-1AFD-ADF50A15F154}"/>
          </ac:spMkLst>
        </pc:spChg>
        <pc:spChg chg="add del mod">
          <ac:chgData name="John Shorter" userId="755fde98-7d6a-4e3f-b457-9c24d3102ced" providerId="ADAL" clId="{430C0A2D-74FE-4AF7-8A4D-7D40882B82A3}" dt="2023-06-19T10:12:26.752" v="3447" actId="26606"/>
          <ac:spMkLst>
            <pc:docMk/>
            <pc:sldMk cId="2131560552" sldId="269"/>
            <ac:spMk id="6" creationId="{A0E1AC6E-2502-03BB-EAB5-612F3641D5A8}"/>
          </ac:spMkLst>
        </pc:spChg>
        <pc:spChg chg="add">
          <ac:chgData name="John Shorter" userId="755fde98-7d6a-4e3f-b457-9c24d3102ced" providerId="ADAL" clId="{430C0A2D-74FE-4AF7-8A4D-7D40882B82A3}" dt="2023-06-19T10:12:26.752" v="3447" actId="26606"/>
          <ac:spMkLst>
            <pc:docMk/>
            <pc:sldMk cId="2131560552" sldId="269"/>
            <ac:spMk id="11" creationId="{A8384FB5-9ADC-4DDC-881B-597D56F5B15D}"/>
          </ac:spMkLst>
        </pc:spChg>
        <pc:spChg chg="add">
          <ac:chgData name="John Shorter" userId="755fde98-7d6a-4e3f-b457-9c24d3102ced" providerId="ADAL" clId="{430C0A2D-74FE-4AF7-8A4D-7D40882B82A3}" dt="2023-06-19T10:12:26.752" v="3447" actId="26606"/>
          <ac:spMkLst>
            <pc:docMk/>
            <pc:sldMk cId="2131560552" sldId="269"/>
            <ac:spMk id="13" creationId="{91E5A9A7-95C6-4F4F-B00E-C82E07FE62EF}"/>
          </ac:spMkLst>
        </pc:spChg>
        <pc:spChg chg="add">
          <ac:chgData name="John Shorter" userId="755fde98-7d6a-4e3f-b457-9c24d3102ced" providerId="ADAL" clId="{430C0A2D-74FE-4AF7-8A4D-7D40882B82A3}" dt="2023-06-19T10:12:26.752" v="3447" actId="26606"/>
          <ac:spMkLst>
            <pc:docMk/>
            <pc:sldMk cId="2131560552" sldId="269"/>
            <ac:spMk id="15" creationId="{D07DD2DE-F619-49DD-B5E7-03A290FF4ED1}"/>
          </ac:spMkLst>
        </pc:spChg>
        <pc:spChg chg="add">
          <ac:chgData name="John Shorter" userId="755fde98-7d6a-4e3f-b457-9c24d3102ced" providerId="ADAL" clId="{430C0A2D-74FE-4AF7-8A4D-7D40882B82A3}" dt="2023-06-19T10:12:26.752" v="3447" actId="26606"/>
          <ac:spMkLst>
            <pc:docMk/>
            <pc:sldMk cId="2131560552" sldId="269"/>
            <ac:spMk id="17" creationId="{85149191-5F60-4A28-AAFF-039F96B0F3EC}"/>
          </ac:spMkLst>
        </pc:spChg>
        <pc:spChg chg="add">
          <ac:chgData name="John Shorter" userId="755fde98-7d6a-4e3f-b457-9c24d3102ced" providerId="ADAL" clId="{430C0A2D-74FE-4AF7-8A4D-7D40882B82A3}" dt="2023-06-19T10:12:26.752" v="3447" actId="26606"/>
          <ac:spMkLst>
            <pc:docMk/>
            <pc:sldMk cId="2131560552" sldId="269"/>
            <ac:spMk id="19" creationId="{F8260ED5-17F7-4158-B241-D51DD4CF1B7E}"/>
          </ac:spMkLst>
        </pc:spChg>
        <pc:picChg chg="add mod">
          <ac:chgData name="John Shorter" userId="755fde98-7d6a-4e3f-b457-9c24d3102ced" providerId="ADAL" clId="{430C0A2D-74FE-4AF7-8A4D-7D40882B82A3}" dt="2023-06-19T10:12:26.752" v="3447" actId="26606"/>
          <ac:picMkLst>
            <pc:docMk/>
            <pc:sldMk cId="2131560552" sldId="269"/>
            <ac:picMk id="4" creationId="{543DE22E-E82F-6F40-8EF0-07F01B88E19D}"/>
          </ac:picMkLst>
        </pc:picChg>
      </pc:sldChg>
      <pc:sldChg chg="addSp delSp modSp add mod setBg">
        <pc:chgData name="John Shorter" userId="755fde98-7d6a-4e3f-b457-9c24d3102ced" providerId="ADAL" clId="{430C0A2D-74FE-4AF7-8A4D-7D40882B82A3}" dt="2023-06-19T10:12:31.572" v="3448" actId="26606"/>
        <pc:sldMkLst>
          <pc:docMk/>
          <pc:sldMk cId="2754113069" sldId="270"/>
        </pc:sldMkLst>
        <pc:spChg chg="mod">
          <ac:chgData name="John Shorter" userId="755fde98-7d6a-4e3f-b457-9c24d3102ced" providerId="ADAL" clId="{430C0A2D-74FE-4AF7-8A4D-7D40882B82A3}" dt="2023-06-19T10:12:31.572" v="3448" actId="26606"/>
          <ac:spMkLst>
            <pc:docMk/>
            <pc:sldMk cId="2754113069" sldId="270"/>
            <ac:spMk id="2" creationId="{9621461F-3395-BFB3-32A4-A0998E251D3E}"/>
          </ac:spMkLst>
        </pc:spChg>
        <pc:spChg chg="del">
          <ac:chgData name="John Shorter" userId="755fde98-7d6a-4e3f-b457-9c24d3102ced" providerId="ADAL" clId="{430C0A2D-74FE-4AF7-8A4D-7D40882B82A3}" dt="2023-06-19T10:12:31.572" v="3448" actId="26606"/>
          <ac:spMkLst>
            <pc:docMk/>
            <pc:sldMk cId="2754113069" sldId="270"/>
            <ac:spMk id="3" creationId="{2C397BCA-2B1E-EC1B-707A-5113F930AD56}"/>
          </ac:spMkLst>
        </pc:spChg>
        <pc:spChg chg="add">
          <ac:chgData name="John Shorter" userId="755fde98-7d6a-4e3f-b457-9c24d3102ced" providerId="ADAL" clId="{430C0A2D-74FE-4AF7-8A4D-7D40882B82A3}" dt="2023-06-19T10:12:31.572" v="3448" actId="26606"/>
          <ac:spMkLst>
            <pc:docMk/>
            <pc:sldMk cId="2754113069" sldId="270"/>
            <ac:spMk id="9" creationId="{A8384FB5-9ADC-4DDC-881B-597D56F5B15D}"/>
          </ac:spMkLst>
        </pc:spChg>
        <pc:spChg chg="add">
          <ac:chgData name="John Shorter" userId="755fde98-7d6a-4e3f-b457-9c24d3102ced" providerId="ADAL" clId="{430C0A2D-74FE-4AF7-8A4D-7D40882B82A3}" dt="2023-06-19T10:12:31.572" v="3448" actId="26606"/>
          <ac:spMkLst>
            <pc:docMk/>
            <pc:sldMk cId="2754113069" sldId="270"/>
            <ac:spMk id="11" creationId="{91E5A9A7-95C6-4F4F-B00E-C82E07FE62EF}"/>
          </ac:spMkLst>
        </pc:spChg>
        <pc:spChg chg="add">
          <ac:chgData name="John Shorter" userId="755fde98-7d6a-4e3f-b457-9c24d3102ced" providerId="ADAL" clId="{430C0A2D-74FE-4AF7-8A4D-7D40882B82A3}" dt="2023-06-19T10:12:31.572" v="3448" actId="26606"/>
          <ac:spMkLst>
            <pc:docMk/>
            <pc:sldMk cId="2754113069" sldId="270"/>
            <ac:spMk id="13" creationId="{D07DD2DE-F619-49DD-B5E7-03A290FF4ED1}"/>
          </ac:spMkLst>
        </pc:spChg>
        <pc:spChg chg="add">
          <ac:chgData name="John Shorter" userId="755fde98-7d6a-4e3f-b457-9c24d3102ced" providerId="ADAL" clId="{430C0A2D-74FE-4AF7-8A4D-7D40882B82A3}" dt="2023-06-19T10:12:31.572" v="3448" actId="26606"/>
          <ac:spMkLst>
            <pc:docMk/>
            <pc:sldMk cId="2754113069" sldId="270"/>
            <ac:spMk id="15" creationId="{85149191-5F60-4A28-AAFF-039F96B0F3EC}"/>
          </ac:spMkLst>
        </pc:spChg>
        <pc:spChg chg="add">
          <ac:chgData name="John Shorter" userId="755fde98-7d6a-4e3f-b457-9c24d3102ced" providerId="ADAL" clId="{430C0A2D-74FE-4AF7-8A4D-7D40882B82A3}" dt="2023-06-19T10:12:31.572" v="3448" actId="26606"/>
          <ac:spMkLst>
            <pc:docMk/>
            <pc:sldMk cId="2754113069" sldId="270"/>
            <ac:spMk id="17" creationId="{F8260ED5-17F7-4158-B241-D51DD4CF1B7E}"/>
          </ac:spMkLst>
        </pc:spChg>
        <pc:picChg chg="add mod">
          <ac:chgData name="John Shorter" userId="755fde98-7d6a-4e3f-b457-9c24d3102ced" providerId="ADAL" clId="{430C0A2D-74FE-4AF7-8A4D-7D40882B82A3}" dt="2023-06-19T10:12:31.572" v="3448" actId="26606"/>
          <ac:picMkLst>
            <pc:docMk/>
            <pc:sldMk cId="2754113069" sldId="270"/>
            <ac:picMk id="4" creationId="{43344C04-D65A-D723-FEF1-926AA288056A}"/>
          </ac:picMkLst>
        </pc:picChg>
      </pc:sldChg>
      <pc:sldChg chg="addSp delSp modSp new mod setBg">
        <pc:chgData name="John Shorter" userId="755fde98-7d6a-4e3f-b457-9c24d3102ced" providerId="ADAL" clId="{430C0A2D-74FE-4AF7-8A4D-7D40882B82A3}" dt="2023-06-19T10:12:36.270" v="3449" actId="26606"/>
        <pc:sldMkLst>
          <pc:docMk/>
          <pc:sldMk cId="4294024424" sldId="271"/>
        </pc:sldMkLst>
        <pc:spChg chg="mod">
          <ac:chgData name="John Shorter" userId="755fde98-7d6a-4e3f-b457-9c24d3102ced" providerId="ADAL" clId="{430C0A2D-74FE-4AF7-8A4D-7D40882B82A3}" dt="2023-06-19T10:12:36.270" v="3449" actId="26606"/>
          <ac:spMkLst>
            <pc:docMk/>
            <pc:sldMk cId="4294024424" sldId="271"/>
            <ac:spMk id="2" creationId="{49221C67-84AE-FE15-E28C-89BBBC59E407}"/>
          </ac:spMkLst>
        </pc:spChg>
        <pc:spChg chg="del">
          <ac:chgData name="John Shorter" userId="755fde98-7d6a-4e3f-b457-9c24d3102ced" providerId="ADAL" clId="{430C0A2D-74FE-4AF7-8A4D-7D40882B82A3}" dt="2023-06-19T10:12:36.270" v="3449" actId="26606"/>
          <ac:spMkLst>
            <pc:docMk/>
            <pc:sldMk cId="4294024424" sldId="271"/>
            <ac:spMk id="3" creationId="{E836BC6F-DDEB-F21F-E251-39A84740044C}"/>
          </ac:spMkLst>
        </pc:spChg>
        <pc:spChg chg="add">
          <ac:chgData name="John Shorter" userId="755fde98-7d6a-4e3f-b457-9c24d3102ced" providerId="ADAL" clId="{430C0A2D-74FE-4AF7-8A4D-7D40882B82A3}" dt="2023-06-19T10:12:36.270" v="3449" actId="26606"/>
          <ac:spMkLst>
            <pc:docMk/>
            <pc:sldMk cId="4294024424" sldId="271"/>
            <ac:spMk id="9" creationId="{A8384FB5-9ADC-4DDC-881B-597D56F5B15D}"/>
          </ac:spMkLst>
        </pc:spChg>
        <pc:spChg chg="add">
          <ac:chgData name="John Shorter" userId="755fde98-7d6a-4e3f-b457-9c24d3102ced" providerId="ADAL" clId="{430C0A2D-74FE-4AF7-8A4D-7D40882B82A3}" dt="2023-06-19T10:12:36.270" v="3449" actId="26606"/>
          <ac:spMkLst>
            <pc:docMk/>
            <pc:sldMk cId="4294024424" sldId="271"/>
            <ac:spMk id="11" creationId="{91E5A9A7-95C6-4F4F-B00E-C82E07FE62EF}"/>
          </ac:spMkLst>
        </pc:spChg>
        <pc:spChg chg="add">
          <ac:chgData name="John Shorter" userId="755fde98-7d6a-4e3f-b457-9c24d3102ced" providerId="ADAL" clId="{430C0A2D-74FE-4AF7-8A4D-7D40882B82A3}" dt="2023-06-19T10:12:36.270" v="3449" actId="26606"/>
          <ac:spMkLst>
            <pc:docMk/>
            <pc:sldMk cId="4294024424" sldId="271"/>
            <ac:spMk id="13" creationId="{D07DD2DE-F619-49DD-B5E7-03A290FF4ED1}"/>
          </ac:spMkLst>
        </pc:spChg>
        <pc:spChg chg="add">
          <ac:chgData name="John Shorter" userId="755fde98-7d6a-4e3f-b457-9c24d3102ced" providerId="ADAL" clId="{430C0A2D-74FE-4AF7-8A4D-7D40882B82A3}" dt="2023-06-19T10:12:36.270" v="3449" actId="26606"/>
          <ac:spMkLst>
            <pc:docMk/>
            <pc:sldMk cId="4294024424" sldId="271"/>
            <ac:spMk id="15" creationId="{85149191-5F60-4A28-AAFF-039F96B0F3EC}"/>
          </ac:spMkLst>
        </pc:spChg>
        <pc:spChg chg="add">
          <ac:chgData name="John Shorter" userId="755fde98-7d6a-4e3f-b457-9c24d3102ced" providerId="ADAL" clId="{430C0A2D-74FE-4AF7-8A4D-7D40882B82A3}" dt="2023-06-19T10:12:36.270" v="3449" actId="26606"/>
          <ac:spMkLst>
            <pc:docMk/>
            <pc:sldMk cId="4294024424" sldId="271"/>
            <ac:spMk id="17" creationId="{F8260ED5-17F7-4158-B241-D51DD4CF1B7E}"/>
          </ac:spMkLst>
        </pc:spChg>
        <pc:picChg chg="add mod">
          <ac:chgData name="John Shorter" userId="755fde98-7d6a-4e3f-b457-9c24d3102ced" providerId="ADAL" clId="{430C0A2D-74FE-4AF7-8A4D-7D40882B82A3}" dt="2023-06-19T10:12:36.270" v="3449" actId="26606"/>
          <ac:picMkLst>
            <pc:docMk/>
            <pc:sldMk cId="4294024424" sldId="271"/>
            <ac:picMk id="4" creationId="{AE4BB821-DA49-A5B1-C868-704320424D19}"/>
          </ac:picMkLst>
        </pc:picChg>
      </pc:sldChg>
      <pc:sldChg chg="addSp delSp modSp new mod setBg">
        <pc:chgData name="John Shorter" userId="755fde98-7d6a-4e3f-b457-9c24d3102ced" providerId="ADAL" clId="{430C0A2D-74FE-4AF7-8A4D-7D40882B82A3}" dt="2023-06-19T10:12:40.815" v="3450" actId="26606"/>
        <pc:sldMkLst>
          <pc:docMk/>
          <pc:sldMk cId="2693162404" sldId="272"/>
        </pc:sldMkLst>
        <pc:spChg chg="mod">
          <ac:chgData name="John Shorter" userId="755fde98-7d6a-4e3f-b457-9c24d3102ced" providerId="ADAL" clId="{430C0A2D-74FE-4AF7-8A4D-7D40882B82A3}" dt="2023-06-19T10:12:40.815" v="3450" actId="26606"/>
          <ac:spMkLst>
            <pc:docMk/>
            <pc:sldMk cId="2693162404" sldId="272"/>
            <ac:spMk id="2" creationId="{4A4B313B-B379-8E67-169D-4DBB61D04D68}"/>
          </ac:spMkLst>
        </pc:spChg>
        <pc:spChg chg="del">
          <ac:chgData name="John Shorter" userId="755fde98-7d6a-4e3f-b457-9c24d3102ced" providerId="ADAL" clId="{430C0A2D-74FE-4AF7-8A4D-7D40882B82A3}" dt="2023-06-19T10:12:40.815" v="3450" actId="26606"/>
          <ac:spMkLst>
            <pc:docMk/>
            <pc:sldMk cId="2693162404" sldId="272"/>
            <ac:spMk id="3" creationId="{D5677B21-3C06-ABBD-FC26-EB554926C4C4}"/>
          </ac:spMkLst>
        </pc:spChg>
        <pc:spChg chg="add">
          <ac:chgData name="John Shorter" userId="755fde98-7d6a-4e3f-b457-9c24d3102ced" providerId="ADAL" clId="{430C0A2D-74FE-4AF7-8A4D-7D40882B82A3}" dt="2023-06-19T10:12:40.815" v="3450" actId="26606"/>
          <ac:spMkLst>
            <pc:docMk/>
            <pc:sldMk cId="2693162404" sldId="272"/>
            <ac:spMk id="11" creationId="{A8384FB5-9ADC-4DDC-881B-597D56F5B15D}"/>
          </ac:spMkLst>
        </pc:spChg>
        <pc:spChg chg="add">
          <ac:chgData name="John Shorter" userId="755fde98-7d6a-4e3f-b457-9c24d3102ced" providerId="ADAL" clId="{430C0A2D-74FE-4AF7-8A4D-7D40882B82A3}" dt="2023-06-19T10:12:40.815" v="3450" actId="26606"/>
          <ac:spMkLst>
            <pc:docMk/>
            <pc:sldMk cId="2693162404" sldId="272"/>
            <ac:spMk id="13" creationId="{1199E1B1-A8C0-4FE8-A5A8-1CB41D69F857}"/>
          </ac:spMkLst>
        </pc:spChg>
        <pc:spChg chg="add">
          <ac:chgData name="John Shorter" userId="755fde98-7d6a-4e3f-b457-9c24d3102ced" providerId="ADAL" clId="{430C0A2D-74FE-4AF7-8A4D-7D40882B82A3}" dt="2023-06-19T10:12:40.815" v="3450" actId="26606"/>
          <ac:spMkLst>
            <pc:docMk/>
            <pc:sldMk cId="2693162404" sldId="272"/>
            <ac:spMk id="15" creationId="{84A8DE83-DE75-4B41-9DB4-A7EC0B0DEC0B}"/>
          </ac:spMkLst>
        </pc:spChg>
        <pc:spChg chg="add">
          <ac:chgData name="John Shorter" userId="755fde98-7d6a-4e3f-b457-9c24d3102ced" providerId="ADAL" clId="{430C0A2D-74FE-4AF7-8A4D-7D40882B82A3}" dt="2023-06-19T10:12:40.815" v="3450" actId="26606"/>
          <ac:spMkLst>
            <pc:docMk/>
            <pc:sldMk cId="2693162404" sldId="272"/>
            <ac:spMk id="17" creationId="{A7009A0A-BEF5-4EAC-AF15-E4F9F002E239}"/>
          </ac:spMkLst>
        </pc:spChg>
        <pc:picChg chg="add del mod">
          <ac:chgData name="John Shorter" userId="755fde98-7d6a-4e3f-b457-9c24d3102ced" providerId="ADAL" clId="{430C0A2D-74FE-4AF7-8A4D-7D40882B82A3}" dt="2023-06-19T10:08:11.958" v="3440" actId="478"/>
          <ac:picMkLst>
            <pc:docMk/>
            <pc:sldMk cId="2693162404" sldId="272"/>
            <ac:picMk id="4" creationId="{B88971EC-0FD2-6CEA-5BC9-137D6035DE9A}"/>
          </ac:picMkLst>
        </pc:picChg>
        <pc:picChg chg="add mod">
          <ac:chgData name="John Shorter" userId="755fde98-7d6a-4e3f-b457-9c24d3102ced" providerId="ADAL" clId="{430C0A2D-74FE-4AF7-8A4D-7D40882B82A3}" dt="2023-06-19T10:12:40.815" v="3450" actId="26606"/>
          <ac:picMkLst>
            <pc:docMk/>
            <pc:sldMk cId="2693162404" sldId="272"/>
            <ac:picMk id="6" creationId="{1BCBB991-B2AD-C045-060A-82450EBD6CE3}"/>
          </ac:picMkLst>
        </pc:picChg>
      </pc:sldChg>
      <pc:sldChg chg="addSp delSp modSp new mod setBg">
        <pc:chgData name="John Shorter" userId="755fde98-7d6a-4e3f-b457-9c24d3102ced" providerId="ADAL" clId="{430C0A2D-74FE-4AF7-8A4D-7D40882B82A3}" dt="2023-06-19T10:12:52.163" v="3452" actId="27614"/>
        <pc:sldMkLst>
          <pc:docMk/>
          <pc:sldMk cId="1891494655" sldId="273"/>
        </pc:sldMkLst>
        <pc:spChg chg="mod">
          <ac:chgData name="John Shorter" userId="755fde98-7d6a-4e3f-b457-9c24d3102ced" providerId="ADAL" clId="{430C0A2D-74FE-4AF7-8A4D-7D40882B82A3}" dt="2023-06-19T10:12:47.609" v="3451" actId="26606"/>
          <ac:spMkLst>
            <pc:docMk/>
            <pc:sldMk cId="1891494655" sldId="273"/>
            <ac:spMk id="2" creationId="{F594DEF9-0213-95FE-4CA7-16CD4FD395B9}"/>
          </ac:spMkLst>
        </pc:spChg>
        <pc:spChg chg="del">
          <ac:chgData name="John Shorter" userId="755fde98-7d6a-4e3f-b457-9c24d3102ced" providerId="ADAL" clId="{430C0A2D-74FE-4AF7-8A4D-7D40882B82A3}" dt="2023-06-19T10:12:47.609" v="3451" actId="26606"/>
          <ac:spMkLst>
            <pc:docMk/>
            <pc:sldMk cId="1891494655" sldId="273"/>
            <ac:spMk id="3" creationId="{CA436F8F-1A9A-6391-3A53-59FFD46CC5E4}"/>
          </ac:spMkLst>
        </pc:spChg>
        <pc:spChg chg="add">
          <ac:chgData name="John Shorter" userId="755fde98-7d6a-4e3f-b457-9c24d3102ced" providerId="ADAL" clId="{430C0A2D-74FE-4AF7-8A4D-7D40882B82A3}" dt="2023-06-19T10:12:47.609" v="3451" actId="26606"/>
          <ac:spMkLst>
            <pc:docMk/>
            <pc:sldMk cId="1891494655" sldId="273"/>
            <ac:spMk id="9" creationId="{A8384FB5-9ADC-4DDC-881B-597D56F5B15D}"/>
          </ac:spMkLst>
        </pc:spChg>
        <pc:spChg chg="add">
          <ac:chgData name="John Shorter" userId="755fde98-7d6a-4e3f-b457-9c24d3102ced" providerId="ADAL" clId="{430C0A2D-74FE-4AF7-8A4D-7D40882B82A3}" dt="2023-06-19T10:12:47.609" v="3451" actId="26606"/>
          <ac:spMkLst>
            <pc:docMk/>
            <pc:sldMk cId="1891494655" sldId="273"/>
            <ac:spMk id="11" creationId="{1199E1B1-A8C0-4FE8-A5A8-1CB41D69F857}"/>
          </ac:spMkLst>
        </pc:spChg>
        <pc:spChg chg="add">
          <ac:chgData name="John Shorter" userId="755fde98-7d6a-4e3f-b457-9c24d3102ced" providerId="ADAL" clId="{430C0A2D-74FE-4AF7-8A4D-7D40882B82A3}" dt="2023-06-19T10:12:47.609" v="3451" actId="26606"/>
          <ac:spMkLst>
            <pc:docMk/>
            <pc:sldMk cId="1891494655" sldId="273"/>
            <ac:spMk id="13" creationId="{84A8DE83-DE75-4B41-9DB4-A7EC0B0DEC0B}"/>
          </ac:spMkLst>
        </pc:spChg>
        <pc:spChg chg="add">
          <ac:chgData name="John Shorter" userId="755fde98-7d6a-4e3f-b457-9c24d3102ced" providerId="ADAL" clId="{430C0A2D-74FE-4AF7-8A4D-7D40882B82A3}" dt="2023-06-19T10:12:47.609" v="3451" actId="26606"/>
          <ac:spMkLst>
            <pc:docMk/>
            <pc:sldMk cId="1891494655" sldId="273"/>
            <ac:spMk id="15" creationId="{A7009A0A-BEF5-4EAC-AF15-E4F9F002E239}"/>
          </ac:spMkLst>
        </pc:spChg>
        <pc:picChg chg="add mod">
          <ac:chgData name="John Shorter" userId="755fde98-7d6a-4e3f-b457-9c24d3102ced" providerId="ADAL" clId="{430C0A2D-74FE-4AF7-8A4D-7D40882B82A3}" dt="2023-06-19T10:12:52.163" v="3452" actId="27614"/>
          <ac:picMkLst>
            <pc:docMk/>
            <pc:sldMk cId="1891494655" sldId="273"/>
            <ac:picMk id="4" creationId="{F0A2BFAD-DE0F-AB2E-AEC5-929E1295CD39}"/>
          </ac:picMkLst>
        </pc:picChg>
      </pc:sldChg>
      <pc:sldChg chg="addSp delSp modSp new mod setBg">
        <pc:chgData name="John Shorter" userId="755fde98-7d6a-4e3f-b457-9c24d3102ced" providerId="ADAL" clId="{430C0A2D-74FE-4AF7-8A4D-7D40882B82A3}" dt="2023-06-19T10:12:03.019" v="3445" actId="26606"/>
        <pc:sldMkLst>
          <pc:docMk/>
          <pc:sldMk cId="111486112" sldId="274"/>
        </pc:sldMkLst>
        <pc:spChg chg="mod">
          <ac:chgData name="John Shorter" userId="755fde98-7d6a-4e3f-b457-9c24d3102ced" providerId="ADAL" clId="{430C0A2D-74FE-4AF7-8A4D-7D40882B82A3}" dt="2023-06-19T10:12:03.019" v="3445" actId="26606"/>
          <ac:spMkLst>
            <pc:docMk/>
            <pc:sldMk cId="111486112" sldId="274"/>
            <ac:spMk id="2" creationId="{1134C99C-9642-FF40-DD1D-D5BCC20F5EBB}"/>
          </ac:spMkLst>
        </pc:spChg>
        <pc:spChg chg="del">
          <ac:chgData name="John Shorter" userId="755fde98-7d6a-4e3f-b457-9c24d3102ced" providerId="ADAL" clId="{430C0A2D-74FE-4AF7-8A4D-7D40882B82A3}" dt="2023-06-19T10:11:51.727" v="3443" actId="26606"/>
          <ac:spMkLst>
            <pc:docMk/>
            <pc:sldMk cId="111486112" sldId="274"/>
            <ac:spMk id="3" creationId="{5916C97C-9CB1-ACD5-9A54-80A2EC3BB78B}"/>
          </ac:spMkLst>
        </pc:spChg>
        <pc:spChg chg="add del">
          <ac:chgData name="John Shorter" userId="755fde98-7d6a-4e3f-b457-9c24d3102ced" providerId="ADAL" clId="{430C0A2D-74FE-4AF7-8A4D-7D40882B82A3}" dt="2023-06-19T10:12:03.019" v="3445" actId="26606"/>
          <ac:spMkLst>
            <pc:docMk/>
            <pc:sldMk cId="111486112" sldId="274"/>
            <ac:spMk id="9" creationId="{D12DDE76-C203-4047-9998-63900085B5E8}"/>
          </ac:spMkLst>
        </pc:spChg>
        <pc:spChg chg="add">
          <ac:chgData name="John Shorter" userId="755fde98-7d6a-4e3f-b457-9c24d3102ced" providerId="ADAL" clId="{430C0A2D-74FE-4AF7-8A4D-7D40882B82A3}" dt="2023-06-19T10:12:03.019" v="3445" actId="26606"/>
          <ac:spMkLst>
            <pc:docMk/>
            <pc:sldMk cId="111486112" sldId="274"/>
            <ac:spMk id="14" creationId="{A8384FB5-9ADC-4DDC-881B-597D56F5B15D}"/>
          </ac:spMkLst>
        </pc:spChg>
        <pc:spChg chg="add">
          <ac:chgData name="John Shorter" userId="755fde98-7d6a-4e3f-b457-9c24d3102ced" providerId="ADAL" clId="{430C0A2D-74FE-4AF7-8A4D-7D40882B82A3}" dt="2023-06-19T10:12:03.019" v="3445" actId="26606"/>
          <ac:spMkLst>
            <pc:docMk/>
            <pc:sldMk cId="111486112" sldId="274"/>
            <ac:spMk id="16" creationId="{91E5A9A7-95C6-4F4F-B00E-C82E07FE62EF}"/>
          </ac:spMkLst>
        </pc:spChg>
        <pc:spChg chg="add">
          <ac:chgData name="John Shorter" userId="755fde98-7d6a-4e3f-b457-9c24d3102ced" providerId="ADAL" clId="{430C0A2D-74FE-4AF7-8A4D-7D40882B82A3}" dt="2023-06-19T10:12:03.019" v="3445" actId="26606"/>
          <ac:spMkLst>
            <pc:docMk/>
            <pc:sldMk cId="111486112" sldId="274"/>
            <ac:spMk id="18" creationId="{D07DD2DE-F619-49DD-B5E7-03A290FF4ED1}"/>
          </ac:spMkLst>
        </pc:spChg>
        <pc:spChg chg="add">
          <ac:chgData name="John Shorter" userId="755fde98-7d6a-4e3f-b457-9c24d3102ced" providerId="ADAL" clId="{430C0A2D-74FE-4AF7-8A4D-7D40882B82A3}" dt="2023-06-19T10:12:03.019" v="3445" actId="26606"/>
          <ac:spMkLst>
            <pc:docMk/>
            <pc:sldMk cId="111486112" sldId="274"/>
            <ac:spMk id="20" creationId="{85149191-5F60-4A28-AAFF-039F96B0F3EC}"/>
          </ac:spMkLst>
        </pc:spChg>
        <pc:spChg chg="add">
          <ac:chgData name="John Shorter" userId="755fde98-7d6a-4e3f-b457-9c24d3102ced" providerId="ADAL" clId="{430C0A2D-74FE-4AF7-8A4D-7D40882B82A3}" dt="2023-06-19T10:12:03.019" v="3445" actId="26606"/>
          <ac:spMkLst>
            <pc:docMk/>
            <pc:sldMk cId="111486112" sldId="274"/>
            <ac:spMk id="22" creationId="{F8260ED5-17F7-4158-B241-D51DD4CF1B7E}"/>
          </ac:spMkLst>
        </pc:spChg>
        <pc:picChg chg="add mod">
          <ac:chgData name="John Shorter" userId="755fde98-7d6a-4e3f-b457-9c24d3102ced" providerId="ADAL" clId="{430C0A2D-74FE-4AF7-8A4D-7D40882B82A3}" dt="2023-06-19T10:12:03.019" v="3445" actId="26606"/>
          <ac:picMkLst>
            <pc:docMk/>
            <pc:sldMk cId="111486112" sldId="274"/>
            <ac:picMk id="4" creationId="{4F77D892-7948-6421-9331-50B111FECD19}"/>
          </ac:picMkLst>
        </pc:picChg>
      </pc:sldChg>
      <pc:sldChg chg="addSp delSp modSp new mod setBg">
        <pc:chgData name="John Shorter" userId="755fde98-7d6a-4e3f-b457-9c24d3102ced" providerId="ADAL" clId="{430C0A2D-74FE-4AF7-8A4D-7D40882B82A3}" dt="2023-06-19T09:36:06.942" v="2468" actId="20577"/>
        <pc:sldMkLst>
          <pc:docMk/>
          <pc:sldMk cId="2040888371" sldId="275"/>
        </pc:sldMkLst>
        <pc:spChg chg="mod">
          <ac:chgData name="John Shorter" userId="755fde98-7d6a-4e3f-b457-9c24d3102ced" providerId="ADAL" clId="{430C0A2D-74FE-4AF7-8A4D-7D40882B82A3}" dt="2023-06-19T09:36:06.942" v="2468" actId="20577"/>
          <ac:spMkLst>
            <pc:docMk/>
            <pc:sldMk cId="2040888371" sldId="275"/>
            <ac:spMk id="2" creationId="{B69FC32C-4138-B90C-3F96-A887B640159A}"/>
          </ac:spMkLst>
        </pc:spChg>
        <pc:spChg chg="del">
          <ac:chgData name="John Shorter" userId="755fde98-7d6a-4e3f-b457-9c24d3102ced" providerId="ADAL" clId="{430C0A2D-74FE-4AF7-8A4D-7D40882B82A3}" dt="2023-06-19T09:35:55.425" v="2441" actId="26606"/>
          <ac:spMkLst>
            <pc:docMk/>
            <pc:sldMk cId="2040888371" sldId="275"/>
            <ac:spMk id="3" creationId="{A2DC899F-2759-CCE2-4218-C780B1CC2BCD}"/>
          </ac:spMkLst>
        </pc:spChg>
        <pc:spChg chg="add">
          <ac:chgData name="John Shorter" userId="755fde98-7d6a-4e3f-b457-9c24d3102ced" providerId="ADAL" clId="{430C0A2D-74FE-4AF7-8A4D-7D40882B82A3}" dt="2023-06-19T09:35:55.425" v="2441" actId="26606"/>
          <ac:spMkLst>
            <pc:docMk/>
            <pc:sldMk cId="2040888371" sldId="275"/>
            <ac:spMk id="8" creationId="{577D6B2E-37A3-429E-A37C-F30ED6487282}"/>
          </ac:spMkLst>
        </pc:spChg>
        <pc:spChg chg="add">
          <ac:chgData name="John Shorter" userId="755fde98-7d6a-4e3f-b457-9c24d3102ced" providerId="ADAL" clId="{430C0A2D-74FE-4AF7-8A4D-7D40882B82A3}" dt="2023-06-19T09:35:55.425" v="2441" actId="26606"/>
          <ac:spMkLst>
            <pc:docMk/>
            <pc:sldMk cId="2040888371" sldId="275"/>
            <ac:spMk id="10" creationId="{5CEAD642-85CF-4750-8432-7C80C901F001}"/>
          </ac:spMkLst>
        </pc:spChg>
        <pc:spChg chg="add">
          <ac:chgData name="John Shorter" userId="755fde98-7d6a-4e3f-b457-9c24d3102ced" providerId="ADAL" clId="{430C0A2D-74FE-4AF7-8A4D-7D40882B82A3}" dt="2023-06-19T09:35:55.425" v="2441" actId="26606"/>
          <ac:spMkLst>
            <pc:docMk/>
            <pc:sldMk cId="2040888371" sldId="275"/>
            <ac:spMk id="12" creationId="{FA33EEAE-15D5-4119-8C1E-89D943F911EF}"/>
          </ac:spMkLst>
        </pc:spChg>
        <pc:spChg chg="add">
          <ac:chgData name="John Shorter" userId="755fde98-7d6a-4e3f-b457-9c24d3102ced" providerId="ADAL" clId="{430C0A2D-74FE-4AF7-8A4D-7D40882B82A3}" dt="2023-06-19T09:35:55.425" v="2441" actId="26606"/>
          <ac:spMkLst>
            <pc:docMk/>
            <pc:sldMk cId="2040888371" sldId="275"/>
            <ac:spMk id="14" creationId="{730D8B3B-9B80-4025-B934-26DC7D7CD231}"/>
          </ac:spMkLst>
        </pc:spChg>
        <pc:spChg chg="add">
          <ac:chgData name="John Shorter" userId="755fde98-7d6a-4e3f-b457-9c24d3102ced" providerId="ADAL" clId="{430C0A2D-74FE-4AF7-8A4D-7D40882B82A3}" dt="2023-06-19T09:35:55.425" v="2441" actId="26606"/>
          <ac:spMkLst>
            <pc:docMk/>
            <pc:sldMk cId="2040888371" sldId="275"/>
            <ac:spMk id="16" creationId="{1064D5D5-227B-4F66-9AEA-46F570E793BD}"/>
          </ac:spMkLst>
        </pc:spChg>
        <pc:spChg chg="add">
          <ac:chgData name="John Shorter" userId="755fde98-7d6a-4e3f-b457-9c24d3102ced" providerId="ADAL" clId="{430C0A2D-74FE-4AF7-8A4D-7D40882B82A3}" dt="2023-06-19T09:35:55.425" v="2441" actId="26606"/>
          <ac:spMkLst>
            <pc:docMk/>
            <pc:sldMk cId="2040888371" sldId="275"/>
            <ac:spMk id="18" creationId="{646B67A4-D328-4747-A82B-65E84FA46368}"/>
          </ac:spMkLst>
        </pc:spChg>
        <pc:spChg chg="add">
          <ac:chgData name="John Shorter" userId="755fde98-7d6a-4e3f-b457-9c24d3102ced" providerId="ADAL" clId="{430C0A2D-74FE-4AF7-8A4D-7D40882B82A3}" dt="2023-06-19T09:35:55.425" v="2441" actId="26606"/>
          <ac:spMkLst>
            <pc:docMk/>
            <pc:sldMk cId="2040888371" sldId="275"/>
            <ac:spMk id="20" creationId="{B5A1B09C-1565-46F8-B70F-621C5EB48A09}"/>
          </ac:spMkLst>
        </pc:spChg>
        <pc:spChg chg="add">
          <ac:chgData name="John Shorter" userId="755fde98-7d6a-4e3f-b457-9c24d3102ced" providerId="ADAL" clId="{430C0A2D-74FE-4AF7-8A4D-7D40882B82A3}" dt="2023-06-19T09:35:55.425" v="2441" actId="26606"/>
          <ac:spMkLst>
            <pc:docMk/>
            <pc:sldMk cId="2040888371" sldId="275"/>
            <ac:spMk id="22" creationId="{8C516CC8-80AC-446C-A56E-9F54B7210402}"/>
          </ac:spMkLst>
        </pc:spChg>
      </pc:sldChg>
      <pc:sldChg chg="addSp delSp modSp new mod setBg">
        <pc:chgData name="John Shorter" userId="755fde98-7d6a-4e3f-b457-9c24d3102ced" providerId="ADAL" clId="{430C0A2D-74FE-4AF7-8A4D-7D40882B82A3}" dt="2023-06-19T10:13:02.275" v="3453" actId="26606"/>
        <pc:sldMkLst>
          <pc:docMk/>
          <pc:sldMk cId="3993628297" sldId="276"/>
        </pc:sldMkLst>
        <pc:spChg chg="mod">
          <ac:chgData name="John Shorter" userId="755fde98-7d6a-4e3f-b457-9c24d3102ced" providerId="ADAL" clId="{430C0A2D-74FE-4AF7-8A4D-7D40882B82A3}" dt="2023-06-19T10:13:02.275" v="3453" actId="26606"/>
          <ac:spMkLst>
            <pc:docMk/>
            <pc:sldMk cId="3993628297" sldId="276"/>
            <ac:spMk id="2" creationId="{A092FCBA-BFF5-820F-A0CD-1FA566C82FA0}"/>
          </ac:spMkLst>
        </pc:spChg>
        <pc:spChg chg="del">
          <ac:chgData name="John Shorter" userId="755fde98-7d6a-4e3f-b457-9c24d3102ced" providerId="ADAL" clId="{430C0A2D-74FE-4AF7-8A4D-7D40882B82A3}" dt="2023-06-19T10:13:02.275" v="3453" actId="26606"/>
          <ac:spMkLst>
            <pc:docMk/>
            <pc:sldMk cId="3993628297" sldId="276"/>
            <ac:spMk id="3" creationId="{D9212559-1BE6-DF09-E489-FB831636DB18}"/>
          </ac:spMkLst>
        </pc:spChg>
        <pc:spChg chg="add">
          <ac:chgData name="John Shorter" userId="755fde98-7d6a-4e3f-b457-9c24d3102ced" providerId="ADAL" clId="{430C0A2D-74FE-4AF7-8A4D-7D40882B82A3}" dt="2023-06-19T10:13:02.275" v="3453" actId="26606"/>
          <ac:spMkLst>
            <pc:docMk/>
            <pc:sldMk cId="3993628297" sldId="276"/>
            <ac:spMk id="9" creationId="{A8384FB5-9ADC-4DDC-881B-597D56F5B15D}"/>
          </ac:spMkLst>
        </pc:spChg>
        <pc:spChg chg="add">
          <ac:chgData name="John Shorter" userId="755fde98-7d6a-4e3f-b457-9c24d3102ced" providerId="ADAL" clId="{430C0A2D-74FE-4AF7-8A4D-7D40882B82A3}" dt="2023-06-19T10:13:02.275" v="3453" actId="26606"/>
          <ac:spMkLst>
            <pc:docMk/>
            <pc:sldMk cId="3993628297" sldId="276"/>
            <ac:spMk id="11" creationId="{1199E1B1-A8C0-4FE8-A5A8-1CB41D69F857}"/>
          </ac:spMkLst>
        </pc:spChg>
        <pc:spChg chg="add">
          <ac:chgData name="John Shorter" userId="755fde98-7d6a-4e3f-b457-9c24d3102ced" providerId="ADAL" clId="{430C0A2D-74FE-4AF7-8A4D-7D40882B82A3}" dt="2023-06-19T10:13:02.275" v="3453" actId="26606"/>
          <ac:spMkLst>
            <pc:docMk/>
            <pc:sldMk cId="3993628297" sldId="276"/>
            <ac:spMk id="13" creationId="{84A8DE83-DE75-4B41-9DB4-A7EC0B0DEC0B}"/>
          </ac:spMkLst>
        </pc:spChg>
        <pc:spChg chg="add">
          <ac:chgData name="John Shorter" userId="755fde98-7d6a-4e3f-b457-9c24d3102ced" providerId="ADAL" clId="{430C0A2D-74FE-4AF7-8A4D-7D40882B82A3}" dt="2023-06-19T10:13:02.275" v="3453" actId="26606"/>
          <ac:spMkLst>
            <pc:docMk/>
            <pc:sldMk cId="3993628297" sldId="276"/>
            <ac:spMk id="15" creationId="{A7009A0A-BEF5-4EAC-AF15-E4F9F002E239}"/>
          </ac:spMkLst>
        </pc:spChg>
        <pc:picChg chg="add mod">
          <ac:chgData name="John Shorter" userId="755fde98-7d6a-4e3f-b457-9c24d3102ced" providerId="ADAL" clId="{430C0A2D-74FE-4AF7-8A4D-7D40882B82A3}" dt="2023-06-19T10:13:02.275" v="3453" actId="26606"/>
          <ac:picMkLst>
            <pc:docMk/>
            <pc:sldMk cId="3993628297" sldId="276"/>
            <ac:picMk id="4" creationId="{68DFECBE-2686-1A4C-8EE3-0C3A727ED58C}"/>
          </ac:picMkLst>
        </pc:picChg>
      </pc:sldChg>
      <pc:sldChg chg="addSp delSp modSp new mod setBg">
        <pc:chgData name="John Shorter" userId="755fde98-7d6a-4e3f-b457-9c24d3102ced" providerId="ADAL" clId="{430C0A2D-74FE-4AF7-8A4D-7D40882B82A3}" dt="2023-06-19T09:35:23.582" v="2440" actId="20577"/>
        <pc:sldMkLst>
          <pc:docMk/>
          <pc:sldMk cId="1223262767" sldId="277"/>
        </pc:sldMkLst>
        <pc:spChg chg="mod">
          <ac:chgData name="John Shorter" userId="755fde98-7d6a-4e3f-b457-9c24d3102ced" providerId="ADAL" clId="{430C0A2D-74FE-4AF7-8A4D-7D40882B82A3}" dt="2023-06-19T09:34:53.587" v="2423" actId="26606"/>
          <ac:spMkLst>
            <pc:docMk/>
            <pc:sldMk cId="1223262767" sldId="277"/>
            <ac:spMk id="2" creationId="{E152FBE0-3863-9526-F945-19422E63D65E}"/>
          </ac:spMkLst>
        </pc:spChg>
        <pc:spChg chg="del mod">
          <ac:chgData name="John Shorter" userId="755fde98-7d6a-4e3f-b457-9c24d3102ced" providerId="ADAL" clId="{430C0A2D-74FE-4AF7-8A4D-7D40882B82A3}" dt="2023-06-19T09:34:53.587" v="2423" actId="26606"/>
          <ac:spMkLst>
            <pc:docMk/>
            <pc:sldMk cId="1223262767" sldId="277"/>
            <ac:spMk id="3" creationId="{3ED83A31-D8AF-092A-1688-C3E0FB515AD9}"/>
          </ac:spMkLst>
        </pc:spChg>
        <pc:spChg chg="add">
          <ac:chgData name="John Shorter" userId="755fde98-7d6a-4e3f-b457-9c24d3102ced" providerId="ADAL" clId="{430C0A2D-74FE-4AF7-8A4D-7D40882B82A3}" dt="2023-06-19T09:34:53.587" v="2423" actId="26606"/>
          <ac:spMkLst>
            <pc:docMk/>
            <pc:sldMk cId="1223262767" sldId="277"/>
            <ac:spMk id="9" creationId="{BACC6370-2D7E-4714-9D71-7542949D7D5D}"/>
          </ac:spMkLst>
        </pc:spChg>
        <pc:spChg chg="add">
          <ac:chgData name="John Shorter" userId="755fde98-7d6a-4e3f-b457-9c24d3102ced" providerId="ADAL" clId="{430C0A2D-74FE-4AF7-8A4D-7D40882B82A3}" dt="2023-06-19T09:34:53.587" v="2423" actId="26606"/>
          <ac:spMkLst>
            <pc:docMk/>
            <pc:sldMk cId="1223262767" sldId="277"/>
            <ac:spMk id="11" creationId="{256B2C21-A230-48C0-8DF1-C46611373C44}"/>
          </ac:spMkLst>
        </pc:spChg>
        <pc:spChg chg="add">
          <ac:chgData name="John Shorter" userId="755fde98-7d6a-4e3f-b457-9c24d3102ced" providerId="ADAL" clId="{430C0A2D-74FE-4AF7-8A4D-7D40882B82A3}" dt="2023-06-19T09:34:53.587" v="2423" actId="26606"/>
          <ac:spMkLst>
            <pc:docMk/>
            <pc:sldMk cId="1223262767" sldId="277"/>
            <ac:spMk id="13" creationId="{3847E18C-932D-4C95-AABA-FEC7C9499AD7}"/>
          </ac:spMkLst>
        </pc:spChg>
        <pc:spChg chg="add">
          <ac:chgData name="John Shorter" userId="755fde98-7d6a-4e3f-b457-9c24d3102ced" providerId="ADAL" clId="{430C0A2D-74FE-4AF7-8A4D-7D40882B82A3}" dt="2023-06-19T09:34:53.587" v="2423" actId="26606"/>
          <ac:spMkLst>
            <pc:docMk/>
            <pc:sldMk cId="1223262767" sldId="277"/>
            <ac:spMk id="15" creationId="{3150CB11-0C61-439E-910F-5787759E72A0}"/>
          </ac:spMkLst>
        </pc:spChg>
        <pc:spChg chg="add">
          <ac:chgData name="John Shorter" userId="755fde98-7d6a-4e3f-b457-9c24d3102ced" providerId="ADAL" clId="{430C0A2D-74FE-4AF7-8A4D-7D40882B82A3}" dt="2023-06-19T09:34:53.587" v="2423" actId="26606"/>
          <ac:spMkLst>
            <pc:docMk/>
            <pc:sldMk cId="1223262767" sldId="277"/>
            <ac:spMk id="17" creationId="{43F8A58B-5155-44CE-A5FF-7647B47D0A7A}"/>
          </ac:spMkLst>
        </pc:spChg>
        <pc:spChg chg="add">
          <ac:chgData name="John Shorter" userId="755fde98-7d6a-4e3f-b457-9c24d3102ced" providerId="ADAL" clId="{430C0A2D-74FE-4AF7-8A4D-7D40882B82A3}" dt="2023-06-19T09:34:53.587" v="2423" actId="26606"/>
          <ac:spMkLst>
            <pc:docMk/>
            <pc:sldMk cId="1223262767" sldId="277"/>
            <ac:spMk id="19" creationId="{443F2ACA-E6D6-4028-82DD-F03C262D5DE6}"/>
          </ac:spMkLst>
        </pc:spChg>
        <pc:graphicFrameChg chg="add mod">
          <ac:chgData name="John Shorter" userId="755fde98-7d6a-4e3f-b457-9c24d3102ced" providerId="ADAL" clId="{430C0A2D-74FE-4AF7-8A4D-7D40882B82A3}" dt="2023-06-19T09:35:23.582" v="2440" actId="20577"/>
          <ac:graphicFrameMkLst>
            <pc:docMk/>
            <pc:sldMk cId="1223262767" sldId="277"/>
            <ac:graphicFrameMk id="5" creationId="{BA752F35-7C73-F1F0-2731-22243D8EE358}"/>
          </ac:graphicFrameMkLst>
        </pc:graphicFrameChg>
      </pc:sldChg>
      <pc:sldChg chg="addSp delSp modSp new mod setBg">
        <pc:chgData name="John Shorter" userId="755fde98-7d6a-4e3f-b457-9c24d3102ced" providerId="ADAL" clId="{430C0A2D-74FE-4AF7-8A4D-7D40882B82A3}" dt="2023-06-19T10:13:09.695" v="3454" actId="26606"/>
        <pc:sldMkLst>
          <pc:docMk/>
          <pc:sldMk cId="2891983168" sldId="278"/>
        </pc:sldMkLst>
        <pc:spChg chg="mod">
          <ac:chgData name="John Shorter" userId="755fde98-7d6a-4e3f-b457-9c24d3102ced" providerId="ADAL" clId="{430C0A2D-74FE-4AF7-8A4D-7D40882B82A3}" dt="2023-06-19T10:13:09.695" v="3454" actId="26606"/>
          <ac:spMkLst>
            <pc:docMk/>
            <pc:sldMk cId="2891983168" sldId="278"/>
            <ac:spMk id="2" creationId="{DCF9D08C-D9CC-833E-647D-0FF2872478A4}"/>
          </ac:spMkLst>
        </pc:spChg>
        <pc:spChg chg="del">
          <ac:chgData name="John Shorter" userId="755fde98-7d6a-4e3f-b457-9c24d3102ced" providerId="ADAL" clId="{430C0A2D-74FE-4AF7-8A4D-7D40882B82A3}" dt="2023-06-15T15:30:27.664" v="542"/>
          <ac:spMkLst>
            <pc:docMk/>
            <pc:sldMk cId="2891983168" sldId="278"/>
            <ac:spMk id="3" creationId="{5BEC621B-CD83-47E5-C9CA-2A5AF85F7F0C}"/>
          </ac:spMkLst>
        </pc:spChg>
        <pc:spChg chg="add">
          <ac:chgData name="John Shorter" userId="755fde98-7d6a-4e3f-b457-9c24d3102ced" providerId="ADAL" clId="{430C0A2D-74FE-4AF7-8A4D-7D40882B82A3}" dt="2023-06-19T10:13:09.695" v="3454" actId="26606"/>
          <ac:spMkLst>
            <pc:docMk/>
            <pc:sldMk cId="2891983168" sldId="278"/>
            <ac:spMk id="10" creationId="{A8384FB5-9ADC-4DDC-881B-597D56F5B15D}"/>
          </ac:spMkLst>
        </pc:spChg>
        <pc:spChg chg="add">
          <ac:chgData name="John Shorter" userId="755fde98-7d6a-4e3f-b457-9c24d3102ced" providerId="ADAL" clId="{430C0A2D-74FE-4AF7-8A4D-7D40882B82A3}" dt="2023-06-19T10:13:09.695" v="3454" actId="26606"/>
          <ac:spMkLst>
            <pc:docMk/>
            <pc:sldMk cId="2891983168" sldId="278"/>
            <ac:spMk id="12" creationId="{1199E1B1-A8C0-4FE8-A5A8-1CB41D69F857}"/>
          </ac:spMkLst>
        </pc:spChg>
        <pc:spChg chg="add">
          <ac:chgData name="John Shorter" userId="755fde98-7d6a-4e3f-b457-9c24d3102ced" providerId="ADAL" clId="{430C0A2D-74FE-4AF7-8A4D-7D40882B82A3}" dt="2023-06-19T10:13:09.695" v="3454" actId="26606"/>
          <ac:spMkLst>
            <pc:docMk/>
            <pc:sldMk cId="2891983168" sldId="278"/>
            <ac:spMk id="14" creationId="{84A8DE83-DE75-4B41-9DB4-A7EC0B0DEC0B}"/>
          </ac:spMkLst>
        </pc:spChg>
        <pc:spChg chg="add">
          <ac:chgData name="John Shorter" userId="755fde98-7d6a-4e3f-b457-9c24d3102ced" providerId="ADAL" clId="{430C0A2D-74FE-4AF7-8A4D-7D40882B82A3}" dt="2023-06-19T10:13:09.695" v="3454" actId="26606"/>
          <ac:spMkLst>
            <pc:docMk/>
            <pc:sldMk cId="2891983168" sldId="278"/>
            <ac:spMk id="16" creationId="{A7009A0A-BEF5-4EAC-AF15-E4F9F002E239}"/>
          </ac:spMkLst>
        </pc:spChg>
        <pc:picChg chg="add mod">
          <ac:chgData name="John Shorter" userId="755fde98-7d6a-4e3f-b457-9c24d3102ced" providerId="ADAL" clId="{430C0A2D-74FE-4AF7-8A4D-7D40882B82A3}" dt="2023-06-19T10:13:09.695" v="3454" actId="26606"/>
          <ac:picMkLst>
            <pc:docMk/>
            <pc:sldMk cId="2891983168" sldId="278"/>
            <ac:picMk id="5" creationId="{00077BE2-D3A5-F3B2-61F3-1F6FB221DE80}"/>
          </ac:picMkLst>
        </pc:picChg>
      </pc:sldChg>
      <pc:sldChg chg="addSp delSp modSp new mod">
        <pc:chgData name="John Shorter" userId="755fde98-7d6a-4e3f-b457-9c24d3102ced" providerId="ADAL" clId="{430C0A2D-74FE-4AF7-8A4D-7D40882B82A3}" dt="2023-06-19T10:13:35.471" v="3469" actId="20577"/>
        <pc:sldMkLst>
          <pc:docMk/>
          <pc:sldMk cId="1339052285" sldId="279"/>
        </pc:sldMkLst>
        <pc:spChg chg="mod">
          <ac:chgData name="John Shorter" userId="755fde98-7d6a-4e3f-b457-9c24d3102ced" providerId="ADAL" clId="{430C0A2D-74FE-4AF7-8A4D-7D40882B82A3}" dt="2023-06-19T09:45:28.448" v="3010" actId="20577"/>
          <ac:spMkLst>
            <pc:docMk/>
            <pc:sldMk cId="1339052285" sldId="279"/>
            <ac:spMk id="2" creationId="{94603CB0-CED6-CD20-581D-C928A0120CE0}"/>
          </ac:spMkLst>
        </pc:spChg>
        <pc:spChg chg="mod">
          <ac:chgData name="John Shorter" userId="755fde98-7d6a-4e3f-b457-9c24d3102ced" providerId="ADAL" clId="{430C0A2D-74FE-4AF7-8A4D-7D40882B82A3}" dt="2023-06-19T10:13:35.471" v="3469" actId="20577"/>
          <ac:spMkLst>
            <pc:docMk/>
            <pc:sldMk cId="1339052285" sldId="279"/>
            <ac:spMk id="3" creationId="{BE2894C4-728E-228B-36FC-2BF80B3EF65A}"/>
          </ac:spMkLst>
        </pc:spChg>
        <pc:picChg chg="add mod">
          <ac:chgData name="John Shorter" userId="755fde98-7d6a-4e3f-b457-9c24d3102ced" providerId="ADAL" clId="{430C0A2D-74FE-4AF7-8A4D-7D40882B82A3}" dt="2023-06-19T09:56:41.705" v="3190" actId="1076"/>
          <ac:picMkLst>
            <pc:docMk/>
            <pc:sldMk cId="1339052285" sldId="279"/>
            <ac:picMk id="5" creationId="{F1561890-BE35-3FC3-26E4-AA1DF0503341}"/>
          </ac:picMkLst>
        </pc:picChg>
        <pc:picChg chg="add mod">
          <ac:chgData name="John Shorter" userId="755fde98-7d6a-4e3f-b457-9c24d3102ced" providerId="ADAL" clId="{430C0A2D-74FE-4AF7-8A4D-7D40882B82A3}" dt="2023-06-19T09:56:39.606" v="3189" actId="1076"/>
          <ac:picMkLst>
            <pc:docMk/>
            <pc:sldMk cId="1339052285" sldId="279"/>
            <ac:picMk id="7" creationId="{96A7B9A5-2F68-335F-5607-451311AEA9FC}"/>
          </ac:picMkLst>
        </pc:picChg>
        <pc:picChg chg="add del mod">
          <ac:chgData name="John Shorter" userId="755fde98-7d6a-4e3f-b457-9c24d3102ced" providerId="ADAL" clId="{430C0A2D-74FE-4AF7-8A4D-7D40882B82A3}" dt="2023-06-19T09:57:22.335" v="3194" actId="478"/>
          <ac:picMkLst>
            <pc:docMk/>
            <pc:sldMk cId="1339052285" sldId="279"/>
            <ac:picMk id="9" creationId="{E2FFD756-3AD4-A72E-F033-59DE17D7D9EF}"/>
          </ac:picMkLst>
        </pc:picChg>
      </pc:sldChg>
      <pc:sldChg chg="new del">
        <pc:chgData name="John Shorter" userId="755fde98-7d6a-4e3f-b457-9c24d3102ced" providerId="ADAL" clId="{430C0A2D-74FE-4AF7-8A4D-7D40882B82A3}" dt="2023-06-19T06:53:15.697" v="947" actId="2696"/>
        <pc:sldMkLst>
          <pc:docMk/>
          <pc:sldMk cId="1343222223" sldId="280"/>
        </pc:sldMkLst>
      </pc:sldChg>
      <pc:sldChg chg="addSp delSp modSp new mod setBg modAnim">
        <pc:chgData name="John Shorter" userId="755fde98-7d6a-4e3f-b457-9c24d3102ced" providerId="ADAL" clId="{430C0A2D-74FE-4AF7-8A4D-7D40882B82A3}" dt="2023-06-19T08:51:09.366" v="1539"/>
        <pc:sldMkLst>
          <pc:docMk/>
          <pc:sldMk cId="161719513" sldId="281"/>
        </pc:sldMkLst>
        <pc:spChg chg="mod">
          <ac:chgData name="John Shorter" userId="755fde98-7d6a-4e3f-b457-9c24d3102ced" providerId="ADAL" clId="{430C0A2D-74FE-4AF7-8A4D-7D40882B82A3}" dt="2023-06-19T08:50:20.028" v="1537" actId="113"/>
          <ac:spMkLst>
            <pc:docMk/>
            <pc:sldMk cId="161719513" sldId="281"/>
            <ac:spMk id="2" creationId="{6C1D2696-B4F1-8E71-7CE0-83634CBD2084}"/>
          </ac:spMkLst>
        </pc:spChg>
        <pc:spChg chg="del mod">
          <ac:chgData name="John Shorter" userId="755fde98-7d6a-4e3f-b457-9c24d3102ced" providerId="ADAL" clId="{430C0A2D-74FE-4AF7-8A4D-7D40882B82A3}" dt="2023-06-19T08:41:18.521" v="1430" actId="26606"/>
          <ac:spMkLst>
            <pc:docMk/>
            <pc:sldMk cId="161719513" sldId="281"/>
            <ac:spMk id="3" creationId="{E8D449A8-07FA-0531-C260-32157DA0BF4C}"/>
          </ac:spMkLst>
        </pc:spChg>
        <pc:spChg chg="add">
          <ac:chgData name="John Shorter" userId="755fde98-7d6a-4e3f-b457-9c24d3102ced" providerId="ADAL" clId="{430C0A2D-74FE-4AF7-8A4D-7D40882B82A3}" dt="2023-06-19T08:41:18.521" v="1430" actId="26606"/>
          <ac:spMkLst>
            <pc:docMk/>
            <pc:sldMk cId="161719513" sldId="281"/>
            <ac:spMk id="9" creationId="{BACC6370-2D7E-4714-9D71-7542949D7D5D}"/>
          </ac:spMkLst>
        </pc:spChg>
        <pc:spChg chg="add">
          <ac:chgData name="John Shorter" userId="755fde98-7d6a-4e3f-b457-9c24d3102ced" providerId="ADAL" clId="{430C0A2D-74FE-4AF7-8A4D-7D40882B82A3}" dt="2023-06-19T08:41:18.521" v="1430" actId="26606"/>
          <ac:spMkLst>
            <pc:docMk/>
            <pc:sldMk cId="161719513" sldId="281"/>
            <ac:spMk id="11" creationId="{F68B3F68-107C-434F-AA38-110D5EA91B85}"/>
          </ac:spMkLst>
        </pc:spChg>
        <pc:spChg chg="add">
          <ac:chgData name="John Shorter" userId="755fde98-7d6a-4e3f-b457-9c24d3102ced" providerId="ADAL" clId="{430C0A2D-74FE-4AF7-8A4D-7D40882B82A3}" dt="2023-06-19T08:41:18.521" v="1430" actId="26606"/>
          <ac:spMkLst>
            <pc:docMk/>
            <pc:sldMk cId="161719513" sldId="281"/>
            <ac:spMk id="13" creationId="{AAD0DBB9-1A4B-4391-81D4-CB19F9AB918A}"/>
          </ac:spMkLst>
        </pc:spChg>
        <pc:spChg chg="add">
          <ac:chgData name="John Shorter" userId="755fde98-7d6a-4e3f-b457-9c24d3102ced" providerId="ADAL" clId="{430C0A2D-74FE-4AF7-8A4D-7D40882B82A3}" dt="2023-06-19T08:41:18.521" v="1430" actId="26606"/>
          <ac:spMkLst>
            <pc:docMk/>
            <pc:sldMk cId="161719513" sldId="281"/>
            <ac:spMk id="15" creationId="{063BBA22-50EA-4C4D-BE05-F1CE4E63AA56}"/>
          </ac:spMkLst>
        </pc:spChg>
        <pc:graphicFrameChg chg="add mod">
          <ac:chgData name="John Shorter" userId="755fde98-7d6a-4e3f-b457-9c24d3102ced" providerId="ADAL" clId="{430C0A2D-74FE-4AF7-8A4D-7D40882B82A3}" dt="2023-06-19T08:50:03.124" v="1534" actId="20577"/>
          <ac:graphicFrameMkLst>
            <pc:docMk/>
            <pc:sldMk cId="161719513" sldId="281"/>
            <ac:graphicFrameMk id="5" creationId="{F31F62A7-2843-A3D1-6573-8726C3D2F2B4}"/>
          </ac:graphicFrameMkLst>
        </pc:graphicFrameChg>
      </pc:sldChg>
      <pc:sldChg chg="addSp delSp modSp new mod setBg modAnim">
        <pc:chgData name="John Shorter" userId="755fde98-7d6a-4e3f-b457-9c24d3102ced" providerId="ADAL" clId="{430C0A2D-74FE-4AF7-8A4D-7D40882B82A3}" dt="2023-06-19T09:59:35.438" v="3212"/>
        <pc:sldMkLst>
          <pc:docMk/>
          <pc:sldMk cId="2504823731" sldId="282"/>
        </pc:sldMkLst>
        <pc:spChg chg="mod">
          <ac:chgData name="John Shorter" userId="755fde98-7d6a-4e3f-b457-9c24d3102ced" providerId="ADAL" clId="{430C0A2D-74FE-4AF7-8A4D-7D40882B82A3}" dt="2023-06-19T08:50:16.588" v="1536" actId="113"/>
          <ac:spMkLst>
            <pc:docMk/>
            <pc:sldMk cId="2504823731" sldId="282"/>
            <ac:spMk id="2" creationId="{7BD0DE6B-98C5-2F43-E5E6-45FD3FD0C136}"/>
          </ac:spMkLst>
        </pc:spChg>
        <pc:spChg chg="del mod">
          <ac:chgData name="John Shorter" userId="755fde98-7d6a-4e3f-b457-9c24d3102ced" providerId="ADAL" clId="{430C0A2D-74FE-4AF7-8A4D-7D40882B82A3}" dt="2023-06-19T08:40:40.440" v="1429" actId="26606"/>
          <ac:spMkLst>
            <pc:docMk/>
            <pc:sldMk cId="2504823731" sldId="282"/>
            <ac:spMk id="3" creationId="{93BE3B3F-34D8-2DF5-0EA2-E470034A45E7}"/>
          </ac:spMkLst>
        </pc:spChg>
        <pc:spChg chg="add">
          <ac:chgData name="John Shorter" userId="755fde98-7d6a-4e3f-b457-9c24d3102ced" providerId="ADAL" clId="{430C0A2D-74FE-4AF7-8A4D-7D40882B82A3}" dt="2023-06-19T08:40:40.440" v="1429" actId="26606"/>
          <ac:spMkLst>
            <pc:docMk/>
            <pc:sldMk cId="2504823731" sldId="282"/>
            <ac:spMk id="9" creationId="{BACC6370-2D7E-4714-9D71-7542949D7D5D}"/>
          </ac:spMkLst>
        </pc:spChg>
        <pc:spChg chg="add">
          <ac:chgData name="John Shorter" userId="755fde98-7d6a-4e3f-b457-9c24d3102ced" providerId="ADAL" clId="{430C0A2D-74FE-4AF7-8A4D-7D40882B82A3}" dt="2023-06-19T08:40:40.440" v="1429" actId="26606"/>
          <ac:spMkLst>
            <pc:docMk/>
            <pc:sldMk cId="2504823731" sldId="282"/>
            <ac:spMk id="11" creationId="{F68B3F68-107C-434F-AA38-110D5EA91B85}"/>
          </ac:spMkLst>
        </pc:spChg>
        <pc:spChg chg="add">
          <ac:chgData name="John Shorter" userId="755fde98-7d6a-4e3f-b457-9c24d3102ced" providerId="ADAL" clId="{430C0A2D-74FE-4AF7-8A4D-7D40882B82A3}" dt="2023-06-19T08:40:40.440" v="1429" actId="26606"/>
          <ac:spMkLst>
            <pc:docMk/>
            <pc:sldMk cId="2504823731" sldId="282"/>
            <ac:spMk id="13" creationId="{AAD0DBB9-1A4B-4391-81D4-CB19F9AB918A}"/>
          </ac:spMkLst>
        </pc:spChg>
        <pc:spChg chg="add">
          <ac:chgData name="John Shorter" userId="755fde98-7d6a-4e3f-b457-9c24d3102ced" providerId="ADAL" clId="{430C0A2D-74FE-4AF7-8A4D-7D40882B82A3}" dt="2023-06-19T08:40:40.440" v="1429" actId="26606"/>
          <ac:spMkLst>
            <pc:docMk/>
            <pc:sldMk cId="2504823731" sldId="282"/>
            <ac:spMk id="15" creationId="{063BBA22-50EA-4C4D-BE05-F1CE4E63AA56}"/>
          </ac:spMkLst>
        </pc:spChg>
        <pc:graphicFrameChg chg="add mod">
          <ac:chgData name="John Shorter" userId="755fde98-7d6a-4e3f-b457-9c24d3102ced" providerId="ADAL" clId="{430C0A2D-74FE-4AF7-8A4D-7D40882B82A3}" dt="2023-06-19T08:48:59.386" v="1524"/>
          <ac:graphicFrameMkLst>
            <pc:docMk/>
            <pc:sldMk cId="2504823731" sldId="282"/>
            <ac:graphicFrameMk id="5" creationId="{65182B42-64FC-64B4-DF69-4F904E644EF7}"/>
          </ac:graphicFrameMkLst>
        </pc:graphicFrameChg>
      </pc:sldChg>
      <pc:sldChg chg="addSp delSp modSp new mod setBg modAnim">
        <pc:chgData name="John Shorter" userId="755fde98-7d6a-4e3f-b457-9c24d3102ced" providerId="ADAL" clId="{430C0A2D-74FE-4AF7-8A4D-7D40882B82A3}" dt="2023-06-19T09:37:46.429" v="2469" actId="113"/>
        <pc:sldMkLst>
          <pc:docMk/>
          <pc:sldMk cId="1425641126" sldId="283"/>
        </pc:sldMkLst>
        <pc:spChg chg="mod">
          <ac:chgData name="John Shorter" userId="755fde98-7d6a-4e3f-b457-9c24d3102ced" providerId="ADAL" clId="{430C0A2D-74FE-4AF7-8A4D-7D40882B82A3}" dt="2023-06-19T09:37:46.429" v="2469" actId="113"/>
          <ac:spMkLst>
            <pc:docMk/>
            <pc:sldMk cId="1425641126" sldId="283"/>
            <ac:spMk id="2" creationId="{C3245716-CC83-D89F-A81B-5E27704F6EB5}"/>
          </ac:spMkLst>
        </pc:spChg>
        <pc:spChg chg="add del mod">
          <ac:chgData name="John Shorter" userId="755fde98-7d6a-4e3f-b457-9c24d3102ced" providerId="ADAL" clId="{430C0A2D-74FE-4AF7-8A4D-7D40882B82A3}" dt="2023-06-19T08:42:26.932" v="1458" actId="27636"/>
          <ac:spMkLst>
            <pc:docMk/>
            <pc:sldMk cId="1425641126" sldId="283"/>
            <ac:spMk id="3" creationId="{96445D97-91C1-F9F9-776C-C57BA0B4A3FE}"/>
          </ac:spMkLst>
        </pc:spChg>
        <pc:spChg chg="add">
          <ac:chgData name="John Shorter" userId="755fde98-7d6a-4e3f-b457-9c24d3102ced" providerId="ADAL" clId="{430C0A2D-74FE-4AF7-8A4D-7D40882B82A3}" dt="2023-06-19T08:42:12.184" v="1433" actId="26606"/>
          <ac:spMkLst>
            <pc:docMk/>
            <pc:sldMk cId="1425641126" sldId="283"/>
            <ac:spMk id="8" creationId="{1B15ED52-F352-441B-82BF-E0EA34836D08}"/>
          </ac:spMkLst>
        </pc:spChg>
        <pc:spChg chg="add del">
          <ac:chgData name="John Shorter" userId="755fde98-7d6a-4e3f-b457-9c24d3102ced" providerId="ADAL" clId="{430C0A2D-74FE-4AF7-8A4D-7D40882B82A3}" dt="2023-06-19T08:42:00.769" v="1432" actId="26606"/>
          <ac:spMkLst>
            <pc:docMk/>
            <pc:sldMk cId="1425641126" sldId="283"/>
            <ac:spMk id="9" creationId="{BACC6370-2D7E-4714-9D71-7542949D7D5D}"/>
          </ac:spMkLst>
        </pc:spChg>
        <pc:spChg chg="add">
          <ac:chgData name="John Shorter" userId="755fde98-7d6a-4e3f-b457-9c24d3102ced" providerId="ADAL" clId="{430C0A2D-74FE-4AF7-8A4D-7D40882B82A3}" dt="2023-06-19T08:42:12.184" v="1433" actId="26606"/>
          <ac:spMkLst>
            <pc:docMk/>
            <pc:sldMk cId="1425641126" sldId="283"/>
            <ac:spMk id="10" creationId="{3B2E3793-BFE6-45A2-9B7B-E18844431C99}"/>
          </ac:spMkLst>
        </pc:spChg>
        <pc:spChg chg="add del">
          <ac:chgData name="John Shorter" userId="755fde98-7d6a-4e3f-b457-9c24d3102ced" providerId="ADAL" clId="{430C0A2D-74FE-4AF7-8A4D-7D40882B82A3}" dt="2023-06-19T08:42:00.769" v="1432" actId="26606"/>
          <ac:spMkLst>
            <pc:docMk/>
            <pc:sldMk cId="1425641126" sldId="283"/>
            <ac:spMk id="11" creationId="{F68B3F68-107C-434F-AA38-110D5EA91B85}"/>
          </ac:spMkLst>
        </pc:spChg>
        <pc:spChg chg="add">
          <ac:chgData name="John Shorter" userId="755fde98-7d6a-4e3f-b457-9c24d3102ced" providerId="ADAL" clId="{430C0A2D-74FE-4AF7-8A4D-7D40882B82A3}" dt="2023-06-19T08:42:12.184" v="1433" actId="26606"/>
          <ac:spMkLst>
            <pc:docMk/>
            <pc:sldMk cId="1425641126" sldId="283"/>
            <ac:spMk id="12" creationId="{BC4C4868-CB8F-4AF9-9CDB-8108F2C19B67}"/>
          </ac:spMkLst>
        </pc:spChg>
        <pc:spChg chg="add del">
          <ac:chgData name="John Shorter" userId="755fde98-7d6a-4e3f-b457-9c24d3102ced" providerId="ADAL" clId="{430C0A2D-74FE-4AF7-8A4D-7D40882B82A3}" dt="2023-06-19T08:42:00.769" v="1432" actId="26606"/>
          <ac:spMkLst>
            <pc:docMk/>
            <pc:sldMk cId="1425641126" sldId="283"/>
            <ac:spMk id="13" creationId="{AAD0DBB9-1A4B-4391-81D4-CB19F9AB918A}"/>
          </ac:spMkLst>
        </pc:spChg>
        <pc:spChg chg="add">
          <ac:chgData name="John Shorter" userId="755fde98-7d6a-4e3f-b457-9c24d3102ced" providerId="ADAL" clId="{430C0A2D-74FE-4AF7-8A4D-7D40882B82A3}" dt="2023-06-19T08:42:12.184" v="1433" actId="26606"/>
          <ac:spMkLst>
            <pc:docMk/>
            <pc:sldMk cId="1425641126" sldId="283"/>
            <ac:spMk id="14" creationId="{375E0459-6403-40CD-989D-56A4407CA12E}"/>
          </ac:spMkLst>
        </pc:spChg>
        <pc:spChg chg="add del">
          <ac:chgData name="John Shorter" userId="755fde98-7d6a-4e3f-b457-9c24d3102ced" providerId="ADAL" clId="{430C0A2D-74FE-4AF7-8A4D-7D40882B82A3}" dt="2023-06-19T08:42:00.769" v="1432" actId="26606"/>
          <ac:spMkLst>
            <pc:docMk/>
            <pc:sldMk cId="1425641126" sldId="283"/>
            <ac:spMk id="15" creationId="{063BBA22-50EA-4C4D-BE05-F1CE4E63AA56}"/>
          </ac:spMkLst>
        </pc:spChg>
        <pc:spChg chg="add">
          <ac:chgData name="John Shorter" userId="755fde98-7d6a-4e3f-b457-9c24d3102ced" providerId="ADAL" clId="{430C0A2D-74FE-4AF7-8A4D-7D40882B82A3}" dt="2023-06-19T08:42:12.184" v="1433" actId="26606"/>
          <ac:spMkLst>
            <pc:docMk/>
            <pc:sldMk cId="1425641126" sldId="283"/>
            <ac:spMk id="16" creationId="{53E5B1A8-3AC9-4BD1-9BBC-78CA94F2D1BA}"/>
          </ac:spMkLst>
        </pc:spChg>
        <pc:graphicFrameChg chg="add del">
          <ac:chgData name="John Shorter" userId="755fde98-7d6a-4e3f-b457-9c24d3102ced" providerId="ADAL" clId="{430C0A2D-74FE-4AF7-8A4D-7D40882B82A3}" dt="2023-06-19T08:42:00.769" v="1432" actId="26606"/>
          <ac:graphicFrameMkLst>
            <pc:docMk/>
            <pc:sldMk cId="1425641126" sldId="283"/>
            <ac:graphicFrameMk id="5" creationId="{F2B6DBB3-F9B5-DC36-3680-20F990316F1D}"/>
          </ac:graphicFrameMkLst>
        </pc:graphicFrameChg>
      </pc:sldChg>
      <pc:sldChg chg="addSp delSp modSp new mod setBg">
        <pc:chgData name="John Shorter" userId="755fde98-7d6a-4e3f-b457-9c24d3102ced" providerId="ADAL" clId="{430C0A2D-74FE-4AF7-8A4D-7D40882B82A3}" dt="2023-06-19T09:30:21.350" v="2381" actId="1076"/>
        <pc:sldMkLst>
          <pc:docMk/>
          <pc:sldMk cId="2833937614" sldId="284"/>
        </pc:sldMkLst>
        <pc:spChg chg="mod">
          <ac:chgData name="John Shorter" userId="755fde98-7d6a-4e3f-b457-9c24d3102ced" providerId="ADAL" clId="{430C0A2D-74FE-4AF7-8A4D-7D40882B82A3}" dt="2023-06-19T09:30:11.299" v="2377" actId="26606"/>
          <ac:spMkLst>
            <pc:docMk/>
            <pc:sldMk cId="2833937614" sldId="284"/>
            <ac:spMk id="2" creationId="{94871804-5ED7-C875-3534-A9C617CA7BB0}"/>
          </ac:spMkLst>
        </pc:spChg>
        <pc:spChg chg="del mod">
          <ac:chgData name="John Shorter" userId="755fde98-7d6a-4e3f-b457-9c24d3102ced" providerId="ADAL" clId="{430C0A2D-74FE-4AF7-8A4D-7D40882B82A3}" dt="2023-06-17T20:23:14.662" v="686" actId="478"/>
          <ac:spMkLst>
            <pc:docMk/>
            <pc:sldMk cId="2833937614" sldId="284"/>
            <ac:spMk id="3" creationId="{B790E5F1-DB76-CC57-2B06-9E10934B0A4C}"/>
          </ac:spMkLst>
        </pc:spChg>
        <pc:spChg chg="add">
          <ac:chgData name="John Shorter" userId="755fde98-7d6a-4e3f-b457-9c24d3102ced" providerId="ADAL" clId="{430C0A2D-74FE-4AF7-8A4D-7D40882B82A3}" dt="2023-06-19T09:30:11.299" v="2377" actId="26606"/>
          <ac:spMkLst>
            <pc:docMk/>
            <pc:sldMk cId="2833937614" sldId="284"/>
            <ac:spMk id="11" creationId="{2151139A-886F-4B97-8815-729AD3831BBD}"/>
          </ac:spMkLst>
        </pc:spChg>
        <pc:spChg chg="add">
          <ac:chgData name="John Shorter" userId="755fde98-7d6a-4e3f-b457-9c24d3102ced" providerId="ADAL" clId="{430C0A2D-74FE-4AF7-8A4D-7D40882B82A3}" dt="2023-06-19T09:30:11.299" v="2377" actId="26606"/>
          <ac:spMkLst>
            <pc:docMk/>
            <pc:sldMk cId="2833937614" sldId="284"/>
            <ac:spMk id="13" creationId="{5428AC11-BFDF-42EF-80FF-717BBF909067}"/>
          </ac:spMkLst>
        </pc:spChg>
        <pc:spChg chg="add">
          <ac:chgData name="John Shorter" userId="755fde98-7d6a-4e3f-b457-9c24d3102ced" providerId="ADAL" clId="{430C0A2D-74FE-4AF7-8A4D-7D40882B82A3}" dt="2023-06-19T09:30:11.299" v="2377" actId="26606"/>
          <ac:spMkLst>
            <pc:docMk/>
            <pc:sldMk cId="2833937614" sldId="284"/>
            <ac:spMk id="15" creationId="{2CC56AF6-38E4-490B-8E2B-1A1037B4EDD4}"/>
          </ac:spMkLst>
        </pc:spChg>
        <pc:spChg chg="add">
          <ac:chgData name="John Shorter" userId="755fde98-7d6a-4e3f-b457-9c24d3102ced" providerId="ADAL" clId="{430C0A2D-74FE-4AF7-8A4D-7D40882B82A3}" dt="2023-06-19T09:30:11.299" v="2377" actId="26606"/>
          <ac:spMkLst>
            <pc:docMk/>
            <pc:sldMk cId="2833937614" sldId="284"/>
            <ac:spMk id="17" creationId="{2339A6F5-AD6A-4D80-8AD9-6290D13AC49F}"/>
          </ac:spMkLst>
        </pc:spChg>
        <pc:picChg chg="add mod ord">
          <ac:chgData name="John Shorter" userId="755fde98-7d6a-4e3f-b457-9c24d3102ced" providerId="ADAL" clId="{430C0A2D-74FE-4AF7-8A4D-7D40882B82A3}" dt="2023-06-19T09:30:21.350" v="2381" actId="1076"/>
          <ac:picMkLst>
            <pc:docMk/>
            <pc:sldMk cId="2833937614" sldId="284"/>
            <ac:picMk id="5" creationId="{B51939CB-CD84-5555-DA78-CAF56700CE74}"/>
          </ac:picMkLst>
        </pc:picChg>
        <pc:picChg chg="add mod">
          <ac:chgData name="John Shorter" userId="755fde98-7d6a-4e3f-b457-9c24d3102ced" providerId="ADAL" clId="{430C0A2D-74FE-4AF7-8A4D-7D40882B82A3}" dt="2023-06-19T09:30:14.714" v="2378" actId="1076"/>
          <ac:picMkLst>
            <pc:docMk/>
            <pc:sldMk cId="2833937614" sldId="284"/>
            <ac:picMk id="6" creationId="{201E1B34-3B4C-6BF3-505F-174883E5C782}"/>
          </ac:picMkLst>
        </pc:picChg>
      </pc:sldChg>
      <pc:sldChg chg="addSp modSp new del mod">
        <pc:chgData name="John Shorter" userId="755fde98-7d6a-4e3f-b457-9c24d3102ced" providerId="ADAL" clId="{430C0A2D-74FE-4AF7-8A4D-7D40882B82A3}" dt="2023-06-19T08:01:52.476" v="1065" actId="47"/>
        <pc:sldMkLst>
          <pc:docMk/>
          <pc:sldMk cId="4141581411" sldId="285"/>
        </pc:sldMkLst>
        <pc:spChg chg="mod">
          <ac:chgData name="John Shorter" userId="755fde98-7d6a-4e3f-b457-9c24d3102ced" providerId="ADAL" clId="{430C0A2D-74FE-4AF7-8A4D-7D40882B82A3}" dt="2023-06-18T17:31:39.279" v="816" actId="20577"/>
          <ac:spMkLst>
            <pc:docMk/>
            <pc:sldMk cId="4141581411" sldId="285"/>
            <ac:spMk id="2" creationId="{BA1A8048-D7B2-68A1-7419-EBBB4E95517E}"/>
          </ac:spMkLst>
        </pc:spChg>
        <pc:spChg chg="mod">
          <ac:chgData name="John Shorter" userId="755fde98-7d6a-4e3f-b457-9c24d3102ced" providerId="ADAL" clId="{430C0A2D-74FE-4AF7-8A4D-7D40882B82A3}" dt="2023-06-17T20:32:03.789" v="699" actId="20577"/>
          <ac:spMkLst>
            <pc:docMk/>
            <pc:sldMk cId="4141581411" sldId="285"/>
            <ac:spMk id="3" creationId="{50B0D0DA-FB8C-476A-1CE8-6F1E40A3AE11}"/>
          </ac:spMkLst>
        </pc:spChg>
        <pc:picChg chg="add mod">
          <ac:chgData name="John Shorter" userId="755fde98-7d6a-4e3f-b457-9c24d3102ced" providerId="ADAL" clId="{430C0A2D-74FE-4AF7-8A4D-7D40882B82A3}" dt="2023-06-17T20:31:05.725" v="690" actId="1076"/>
          <ac:picMkLst>
            <pc:docMk/>
            <pc:sldMk cId="4141581411" sldId="285"/>
            <ac:picMk id="5" creationId="{DAB5C1B4-BFD6-DB2B-99F4-A64614CA6AAE}"/>
          </ac:picMkLst>
        </pc:picChg>
        <pc:picChg chg="add mod">
          <ac:chgData name="John Shorter" userId="755fde98-7d6a-4e3f-b457-9c24d3102ced" providerId="ADAL" clId="{430C0A2D-74FE-4AF7-8A4D-7D40882B82A3}" dt="2023-06-17T20:33:02.714" v="701"/>
          <ac:picMkLst>
            <pc:docMk/>
            <pc:sldMk cId="4141581411" sldId="285"/>
            <ac:picMk id="6" creationId="{D8F07038-547A-3B1E-337A-AAC43D26389E}"/>
          </ac:picMkLst>
        </pc:picChg>
      </pc:sldChg>
      <pc:sldChg chg="addSp delSp modSp new mod modAnim">
        <pc:chgData name="John Shorter" userId="755fde98-7d6a-4e3f-b457-9c24d3102ced" providerId="ADAL" clId="{430C0A2D-74FE-4AF7-8A4D-7D40882B82A3}" dt="2023-06-19T08:01:08.463" v="1064"/>
        <pc:sldMkLst>
          <pc:docMk/>
          <pc:sldMk cId="3533102744" sldId="286"/>
        </pc:sldMkLst>
        <pc:spChg chg="del">
          <ac:chgData name="John Shorter" userId="755fde98-7d6a-4e3f-b457-9c24d3102ced" providerId="ADAL" clId="{430C0A2D-74FE-4AF7-8A4D-7D40882B82A3}" dt="2023-06-19T08:00:25.577" v="1060" actId="478"/>
          <ac:spMkLst>
            <pc:docMk/>
            <pc:sldMk cId="3533102744" sldId="286"/>
            <ac:spMk id="2" creationId="{41F1ACCF-D9C5-1840-8C12-C10063B73D67}"/>
          </ac:spMkLst>
        </pc:spChg>
        <pc:spChg chg="del">
          <ac:chgData name="John Shorter" userId="755fde98-7d6a-4e3f-b457-9c24d3102ced" providerId="ADAL" clId="{430C0A2D-74FE-4AF7-8A4D-7D40882B82A3}" dt="2023-06-19T08:00:27.508" v="1061" actId="478"/>
          <ac:spMkLst>
            <pc:docMk/>
            <pc:sldMk cId="3533102744" sldId="286"/>
            <ac:spMk id="3" creationId="{5337BE65-CFB4-70B8-793F-49A9B564AE55}"/>
          </ac:spMkLst>
        </pc:spChg>
        <pc:picChg chg="add mod">
          <ac:chgData name="John Shorter" userId="755fde98-7d6a-4e3f-b457-9c24d3102ced" providerId="ADAL" clId="{430C0A2D-74FE-4AF7-8A4D-7D40882B82A3}" dt="2023-06-19T08:00:11.130" v="1057" actId="1035"/>
          <ac:picMkLst>
            <pc:docMk/>
            <pc:sldMk cId="3533102744" sldId="286"/>
            <ac:picMk id="5" creationId="{E79B5141-7D93-93C5-EB71-544784730023}"/>
          </ac:picMkLst>
        </pc:picChg>
        <pc:picChg chg="add mod">
          <ac:chgData name="John Shorter" userId="755fde98-7d6a-4e3f-b457-9c24d3102ced" providerId="ADAL" clId="{430C0A2D-74FE-4AF7-8A4D-7D40882B82A3}" dt="2023-06-19T08:00:01.716" v="1047" actId="208"/>
          <ac:picMkLst>
            <pc:docMk/>
            <pc:sldMk cId="3533102744" sldId="286"/>
            <ac:picMk id="6" creationId="{ECB9D66A-96D4-4E7F-C745-B81072053D92}"/>
          </ac:picMkLst>
        </pc:picChg>
        <pc:picChg chg="add mod">
          <ac:chgData name="John Shorter" userId="755fde98-7d6a-4e3f-b457-9c24d3102ced" providerId="ADAL" clId="{430C0A2D-74FE-4AF7-8A4D-7D40882B82A3}" dt="2023-06-19T08:00:18.808" v="1059" actId="14100"/>
          <ac:picMkLst>
            <pc:docMk/>
            <pc:sldMk cId="3533102744" sldId="286"/>
            <ac:picMk id="7" creationId="{E66E5000-76BF-7778-1127-3B4FC4E0B53F}"/>
          </ac:picMkLst>
        </pc:picChg>
      </pc:sldChg>
      <pc:sldChg chg="addSp modSp new mod ord setBg modAnim">
        <pc:chgData name="John Shorter" userId="755fde98-7d6a-4e3f-b457-9c24d3102ced" providerId="ADAL" clId="{430C0A2D-74FE-4AF7-8A4D-7D40882B82A3}" dt="2023-06-19T09:26:02.515" v="2184"/>
        <pc:sldMkLst>
          <pc:docMk/>
          <pc:sldMk cId="2053584168" sldId="287"/>
        </pc:sldMkLst>
        <pc:spChg chg="mod">
          <ac:chgData name="John Shorter" userId="755fde98-7d6a-4e3f-b457-9c24d3102ced" providerId="ADAL" clId="{430C0A2D-74FE-4AF7-8A4D-7D40882B82A3}" dt="2023-06-19T09:25:26.499" v="2173" actId="26606"/>
          <ac:spMkLst>
            <pc:docMk/>
            <pc:sldMk cId="2053584168" sldId="287"/>
            <ac:spMk id="2" creationId="{8DE1667F-8842-DBBA-6D28-26C65CDA10DE}"/>
          </ac:spMkLst>
        </pc:spChg>
        <pc:spChg chg="mod">
          <ac:chgData name="John Shorter" userId="755fde98-7d6a-4e3f-b457-9c24d3102ced" providerId="ADAL" clId="{430C0A2D-74FE-4AF7-8A4D-7D40882B82A3}" dt="2023-06-19T09:25:56.978" v="2183" actId="27636"/>
          <ac:spMkLst>
            <pc:docMk/>
            <pc:sldMk cId="2053584168" sldId="287"/>
            <ac:spMk id="3" creationId="{EFD74121-620C-802A-7533-434DC99571C1}"/>
          </ac:spMkLst>
        </pc:spChg>
        <pc:spChg chg="add">
          <ac:chgData name="John Shorter" userId="755fde98-7d6a-4e3f-b457-9c24d3102ced" providerId="ADAL" clId="{430C0A2D-74FE-4AF7-8A4D-7D40882B82A3}" dt="2023-06-19T09:25:26.499" v="2173" actId="26606"/>
          <ac:spMkLst>
            <pc:docMk/>
            <pc:sldMk cId="2053584168" sldId="287"/>
            <ac:spMk id="9" creationId="{1B15ED52-F352-441B-82BF-E0EA34836D08}"/>
          </ac:spMkLst>
        </pc:spChg>
        <pc:spChg chg="add">
          <ac:chgData name="John Shorter" userId="755fde98-7d6a-4e3f-b457-9c24d3102ced" providerId="ADAL" clId="{430C0A2D-74FE-4AF7-8A4D-7D40882B82A3}" dt="2023-06-19T09:25:26.499" v="2173" actId="26606"/>
          <ac:spMkLst>
            <pc:docMk/>
            <pc:sldMk cId="2053584168" sldId="287"/>
            <ac:spMk id="11" creationId="{61707E60-CEC9-4661-AA82-69242EB4BDC3}"/>
          </ac:spMkLst>
        </pc:spChg>
        <pc:spChg chg="add">
          <ac:chgData name="John Shorter" userId="755fde98-7d6a-4e3f-b457-9c24d3102ced" providerId="ADAL" clId="{430C0A2D-74FE-4AF7-8A4D-7D40882B82A3}" dt="2023-06-19T09:25:26.499" v="2173" actId="26606"/>
          <ac:spMkLst>
            <pc:docMk/>
            <pc:sldMk cId="2053584168" sldId="287"/>
            <ac:spMk id="13" creationId="{8F035CD8-AE30-4146-96F2-036B0CE5E4F3}"/>
          </ac:spMkLst>
        </pc:spChg>
        <pc:picChg chg="add mod">
          <ac:chgData name="John Shorter" userId="755fde98-7d6a-4e3f-b457-9c24d3102ced" providerId="ADAL" clId="{430C0A2D-74FE-4AF7-8A4D-7D40882B82A3}" dt="2023-06-19T09:25:33.726" v="2175" actId="14100"/>
          <ac:picMkLst>
            <pc:docMk/>
            <pc:sldMk cId="2053584168" sldId="287"/>
            <ac:picMk id="4" creationId="{0D3B5936-E19B-C37D-87A7-D873A0B00440}"/>
          </ac:picMkLst>
        </pc:picChg>
      </pc:sldChg>
      <pc:sldChg chg="addSp delSp modSp new mod ord setBg">
        <pc:chgData name="John Shorter" userId="755fde98-7d6a-4e3f-b457-9c24d3102ced" providerId="ADAL" clId="{430C0A2D-74FE-4AF7-8A4D-7D40882B82A3}" dt="2023-06-19T09:30:37.753" v="2382" actId="26606"/>
        <pc:sldMkLst>
          <pc:docMk/>
          <pc:sldMk cId="3432452657" sldId="288"/>
        </pc:sldMkLst>
        <pc:spChg chg="mod">
          <ac:chgData name="John Shorter" userId="755fde98-7d6a-4e3f-b457-9c24d3102ced" providerId="ADAL" clId="{430C0A2D-74FE-4AF7-8A4D-7D40882B82A3}" dt="2023-06-19T09:30:37.753" v="2382" actId="26606"/>
          <ac:spMkLst>
            <pc:docMk/>
            <pc:sldMk cId="3432452657" sldId="288"/>
            <ac:spMk id="2" creationId="{AE9A756A-E553-261A-D943-15D5BC6A9E13}"/>
          </ac:spMkLst>
        </pc:spChg>
        <pc:spChg chg="del">
          <ac:chgData name="John Shorter" userId="755fde98-7d6a-4e3f-b457-9c24d3102ced" providerId="ADAL" clId="{430C0A2D-74FE-4AF7-8A4D-7D40882B82A3}" dt="2023-06-19T09:30:37.753" v="2382" actId="26606"/>
          <ac:spMkLst>
            <pc:docMk/>
            <pc:sldMk cId="3432452657" sldId="288"/>
            <ac:spMk id="3" creationId="{C8112174-A2BE-45C5-7F45-6B528B488E68}"/>
          </ac:spMkLst>
        </pc:spChg>
        <pc:spChg chg="add">
          <ac:chgData name="John Shorter" userId="755fde98-7d6a-4e3f-b457-9c24d3102ced" providerId="ADAL" clId="{430C0A2D-74FE-4AF7-8A4D-7D40882B82A3}" dt="2023-06-19T09:30:37.753" v="2382" actId="26606"/>
          <ac:spMkLst>
            <pc:docMk/>
            <pc:sldMk cId="3432452657" sldId="288"/>
            <ac:spMk id="11" creationId="{A8384FB5-9ADC-4DDC-881B-597D56F5B15D}"/>
          </ac:spMkLst>
        </pc:spChg>
        <pc:spChg chg="add">
          <ac:chgData name="John Shorter" userId="755fde98-7d6a-4e3f-b457-9c24d3102ced" providerId="ADAL" clId="{430C0A2D-74FE-4AF7-8A4D-7D40882B82A3}" dt="2023-06-19T09:30:37.753" v="2382" actId="26606"/>
          <ac:spMkLst>
            <pc:docMk/>
            <pc:sldMk cId="3432452657" sldId="288"/>
            <ac:spMk id="13" creationId="{91E5A9A7-95C6-4F4F-B00E-C82E07FE62EF}"/>
          </ac:spMkLst>
        </pc:spChg>
        <pc:spChg chg="add">
          <ac:chgData name="John Shorter" userId="755fde98-7d6a-4e3f-b457-9c24d3102ced" providerId="ADAL" clId="{430C0A2D-74FE-4AF7-8A4D-7D40882B82A3}" dt="2023-06-19T09:30:37.753" v="2382" actId="26606"/>
          <ac:spMkLst>
            <pc:docMk/>
            <pc:sldMk cId="3432452657" sldId="288"/>
            <ac:spMk id="15" creationId="{D07DD2DE-F619-49DD-B5E7-03A290FF4ED1}"/>
          </ac:spMkLst>
        </pc:spChg>
        <pc:spChg chg="add">
          <ac:chgData name="John Shorter" userId="755fde98-7d6a-4e3f-b457-9c24d3102ced" providerId="ADAL" clId="{430C0A2D-74FE-4AF7-8A4D-7D40882B82A3}" dt="2023-06-19T09:30:37.753" v="2382" actId="26606"/>
          <ac:spMkLst>
            <pc:docMk/>
            <pc:sldMk cId="3432452657" sldId="288"/>
            <ac:spMk id="17" creationId="{85149191-5F60-4A28-AAFF-039F96B0F3EC}"/>
          </ac:spMkLst>
        </pc:spChg>
        <pc:spChg chg="add">
          <ac:chgData name="John Shorter" userId="755fde98-7d6a-4e3f-b457-9c24d3102ced" providerId="ADAL" clId="{430C0A2D-74FE-4AF7-8A4D-7D40882B82A3}" dt="2023-06-19T09:30:37.753" v="2382" actId="26606"/>
          <ac:spMkLst>
            <pc:docMk/>
            <pc:sldMk cId="3432452657" sldId="288"/>
            <ac:spMk id="19" creationId="{F8260ED5-17F7-4158-B241-D51DD4CF1B7E}"/>
          </ac:spMkLst>
        </pc:spChg>
        <pc:picChg chg="add mod">
          <ac:chgData name="John Shorter" userId="755fde98-7d6a-4e3f-b457-9c24d3102ced" providerId="ADAL" clId="{430C0A2D-74FE-4AF7-8A4D-7D40882B82A3}" dt="2023-06-19T09:30:37.753" v="2382" actId="26606"/>
          <ac:picMkLst>
            <pc:docMk/>
            <pc:sldMk cId="3432452657" sldId="288"/>
            <ac:picMk id="5" creationId="{A36659CB-0E34-3471-0F56-163FB8A570AB}"/>
          </ac:picMkLst>
        </pc:picChg>
        <pc:picChg chg="add mod">
          <ac:chgData name="John Shorter" userId="755fde98-7d6a-4e3f-b457-9c24d3102ced" providerId="ADAL" clId="{430C0A2D-74FE-4AF7-8A4D-7D40882B82A3}" dt="2023-06-18T17:31:16.539" v="815"/>
          <ac:picMkLst>
            <pc:docMk/>
            <pc:sldMk cId="3432452657" sldId="288"/>
            <ac:picMk id="6" creationId="{1F5B20DF-9DAB-9F7A-CE80-95DD5DA19ECC}"/>
          </ac:picMkLst>
        </pc:picChg>
      </pc:sldChg>
      <pc:sldChg chg="addSp modSp new mod setBg modAnim">
        <pc:chgData name="John Shorter" userId="755fde98-7d6a-4e3f-b457-9c24d3102ced" providerId="ADAL" clId="{430C0A2D-74FE-4AF7-8A4D-7D40882B82A3}" dt="2023-06-19T10:00:49.482" v="3231" actId="20577"/>
        <pc:sldMkLst>
          <pc:docMk/>
          <pc:sldMk cId="3794753954" sldId="289"/>
        </pc:sldMkLst>
        <pc:spChg chg="mod">
          <ac:chgData name="John Shorter" userId="755fde98-7d6a-4e3f-b457-9c24d3102ced" providerId="ADAL" clId="{430C0A2D-74FE-4AF7-8A4D-7D40882B82A3}" dt="2023-06-19T08:53:04.046" v="1544" actId="26606"/>
          <ac:spMkLst>
            <pc:docMk/>
            <pc:sldMk cId="3794753954" sldId="289"/>
            <ac:spMk id="2" creationId="{96BFA648-E6FE-F445-9151-D8DB56ADA460}"/>
          </ac:spMkLst>
        </pc:spChg>
        <pc:spChg chg="mod">
          <ac:chgData name="John Shorter" userId="755fde98-7d6a-4e3f-b457-9c24d3102ced" providerId="ADAL" clId="{430C0A2D-74FE-4AF7-8A4D-7D40882B82A3}" dt="2023-06-19T10:00:49.482" v="3231" actId="20577"/>
          <ac:spMkLst>
            <pc:docMk/>
            <pc:sldMk cId="3794753954" sldId="289"/>
            <ac:spMk id="3" creationId="{1CA5C886-FFDD-5235-D2DA-6F8775950D4E}"/>
          </ac:spMkLst>
        </pc:spChg>
        <pc:spChg chg="add">
          <ac:chgData name="John Shorter" userId="755fde98-7d6a-4e3f-b457-9c24d3102ced" providerId="ADAL" clId="{430C0A2D-74FE-4AF7-8A4D-7D40882B82A3}" dt="2023-06-19T08:53:04.046" v="1544" actId="26606"/>
          <ac:spMkLst>
            <pc:docMk/>
            <pc:sldMk cId="3794753954" sldId="289"/>
            <ac:spMk id="8" creationId="{1B15ED52-F352-441B-82BF-E0EA34836D08}"/>
          </ac:spMkLst>
        </pc:spChg>
        <pc:spChg chg="add">
          <ac:chgData name="John Shorter" userId="755fde98-7d6a-4e3f-b457-9c24d3102ced" providerId="ADAL" clId="{430C0A2D-74FE-4AF7-8A4D-7D40882B82A3}" dt="2023-06-19T08:53:04.046" v="1544" actId="26606"/>
          <ac:spMkLst>
            <pc:docMk/>
            <pc:sldMk cId="3794753954" sldId="289"/>
            <ac:spMk id="10" creationId="{3B2E3793-BFE6-45A2-9B7B-E18844431C99}"/>
          </ac:spMkLst>
        </pc:spChg>
        <pc:spChg chg="add">
          <ac:chgData name="John Shorter" userId="755fde98-7d6a-4e3f-b457-9c24d3102ced" providerId="ADAL" clId="{430C0A2D-74FE-4AF7-8A4D-7D40882B82A3}" dt="2023-06-19T08:53:04.046" v="1544" actId="26606"/>
          <ac:spMkLst>
            <pc:docMk/>
            <pc:sldMk cId="3794753954" sldId="289"/>
            <ac:spMk id="12" creationId="{BC4C4868-CB8F-4AF9-9CDB-8108F2C19B67}"/>
          </ac:spMkLst>
        </pc:spChg>
        <pc:spChg chg="add">
          <ac:chgData name="John Shorter" userId="755fde98-7d6a-4e3f-b457-9c24d3102ced" providerId="ADAL" clId="{430C0A2D-74FE-4AF7-8A4D-7D40882B82A3}" dt="2023-06-19T08:53:04.046" v="1544" actId="26606"/>
          <ac:spMkLst>
            <pc:docMk/>
            <pc:sldMk cId="3794753954" sldId="289"/>
            <ac:spMk id="14" creationId="{375E0459-6403-40CD-989D-56A4407CA12E}"/>
          </ac:spMkLst>
        </pc:spChg>
        <pc:spChg chg="add">
          <ac:chgData name="John Shorter" userId="755fde98-7d6a-4e3f-b457-9c24d3102ced" providerId="ADAL" clId="{430C0A2D-74FE-4AF7-8A4D-7D40882B82A3}" dt="2023-06-19T08:53:04.046" v="1544" actId="26606"/>
          <ac:spMkLst>
            <pc:docMk/>
            <pc:sldMk cId="3794753954" sldId="289"/>
            <ac:spMk id="16" creationId="{53E5B1A8-3AC9-4BD1-9BBC-78CA94F2D1BA}"/>
          </ac:spMkLst>
        </pc:spChg>
      </pc:sldChg>
      <pc:sldChg chg="addSp delSp modSp new mod setBg">
        <pc:chgData name="John Shorter" userId="755fde98-7d6a-4e3f-b457-9c24d3102ced" providerId="ADAL" clId="{430C0A2D-74FE-4AF7-8A4D-7D40882B82A3}" dt="2023-06-19T09:29:54.826" v="2376" actId="26606"/>
        <pc:sldMkLst>
          <pc:docMk/>
          <pc:sldMk cId="2679120555" sldId="290"/>
        </pc:sldMkLst>
        <pc:spChg chg="mod">
          <ac:chgData name="John Shorter" userId="755fde98-7d6a-4e3f-b457-9c24d3102ced" providerId="ADAL" clId="{430C0A2D-74FE-4AF7-8A4D-7D40882B82A3}" dt="2023-06-19T09:29:54.826" v="2376" actId="26606"/>
          <ac:spMkLst>
            <pc:docMk/>
            <pc:sldMk cId="2679120555" sldId="290"/>
            <ac:spMk id="2" creationId="{719F07E4-FCC3-F348-B477-D5EEDD506836}"/>
          </ac:spMkLst>
        </pc:spChg>
        <pc:spChg chg="del">
          <ac:chgData name="John Shorter" userId="755fde98-7d6a-4e3f-b457-9c24d3102ced" providerId="ADAL" clId="{430C0A2D-74FE-4AF7-8A4D-7D40882B82A3}" dt="2023-06-19T09:29:54.826" v="2376" actId="26606"/>
          <ac:spMkLst>
            <pc:docMk/>
            <pc:sldMk cId="2679120555" sldId="290"/>
            <ac:spMk id="3" creationId="{7CEF6C26-66DF-58D2-07D1-B96424A05876}"/>
          </ac:spMkLst>
        </pc:spChg>
        <pc:spChg chg="add">
          <ac:chgData name="John Shorter" userId="755fde98-7d6a-4e3f-b457-9c24d3102ced" providerId="ADAL" clId="{430C0A2D-74FE-4AF7-8A4D-7D40882B82A3}" dt="2023-06-19T09:29:54.826" v="2376" actId="26606"/>
          <ac:spMkLst>
            <pc:docMk/>
            <pc:sldMk cId="2679120555" sldId="290"/>
            <ac:spMk id="11" creationId="{A8384FB5-9ADC-4DDC-881B-597D56F5B15D}"/>
          </ac:spMkLst>
        </pc:spChg>
        <pc:spChg chg="add">
          <ac:chgData name="John Shorter" userId="755fde98-7d6a-4e3f-b457-9c24d3102ced" providerId="ADAL" clId="{430C0A2D-74FE-4AF7-8A4D-7D40882B82A3}" dt="2023-06-19T09:29:54.826" v="2376" actId="26606"/>
          <ac:spMkLst>
            <pc:docMk/>
            <pc:sldMk cId="2679120555" sldId="290"/>
            <ac:spMk id="13" creationId="{91E5A9A7-95C6-4F4F-B00E-C82E07FE62EF}"/>
          </ac:spMkLst>
        </pc:spChg>
        <pc:spChg chg="add">
          <ac:chgData name="John Shorter" userId="755fde98-7d6a-4e3f-b457-9c24d3102ced" providerId="ADAL" clId="{430C0A2D-74FE-4AF7-8A4D-7D40882B82A3}" dt="2023-06-19T09:29:54.826" v="2376" actId="26606"/>
          <ac:spMkLst>
            <pc:docMk/>
            <pc:sldMk cId="2679120555" sldId="290"/>
            <ac:spMk id="15" creationId="{D07DD2DE-F619-49DD-B5E7-03A290FF4ED1}"/>
          </ac:spMkLst>
        </pc:spChg>
        <pc:spChg chg="add">
          <ac:chgData name="John Shorter" userId="755fde98-7d6a-4e3f-b457-9c24d3102ced" providerId="ADAL" clId="{430C0A2D-74FE-4AF7-8A4D-7D40882B82A3}" dt="2023-06-19T09:29:54.826" v="2376" actId="26606"/>
          <ac:spMkLst>
            <pc:docMk/>
            <pc:sldMk cId="2679120555" sldId="290"/>
            <ac:spMk id="17" creationId="{85149191-5F60-4A28-AAFF-039F96B0F3EC}"/>
          </ac:spMkLst>
        </pc:spChg>
        <pc:spChg chg="add">
          <ac:chgData name="John Shorter" userId="755fde98-7d6a-4e3f-b457-9c24d3102ced" providerId="ADAL" clId="{430C0A2D-74FE-4AF7-8A4D-7D40882B82A3}" dt="2023-06-19T09:29:54.826" v="2376" actId="26606"/>
          <ac:spMkLst>
            <pc:docMk/>
            <pc:sldMk cId="2679120555" sldId="290"/>
            <ac:spMk id="19" creationId="{F8260ED5-17F7-4158-B241-D51DD4CF1B7E}"/>
          </ac:spMkLst>
        </pc:spChg>
        <pc:picChg chg="add mod ord">
          <ac:chgData name="John Shorter" userId="755fde98-7d6a-4e3f-b457-9c24d3102ced" providerId="ADAL" clId="{430C0A2D-74FE-4AF7-8A4D-7D40882B82A3}" dt="2023-06-19T09:29:54.826" v="2376" actId="26606"/>
          <ac:picMkLst>
            <pc:docMk/>
            <pc:sldMk cId="2679120555" sldId="290"/>
            <ac:picMk id="4" creationId="{F0CA6B4B-0297-D626-9844-7F589CCAB0B6}"/>
          </ac:picMkLst>
        </pc:picChg>
        <pc:picChg chg="add mod">
          <ac:chgData name="John Shorter" userId="755fde98-7d6a-4e3f-b457-9c24d3102ced" providerId="ADAL" clId="{430C0A2D-74FE-4AF7-8A4D-7D40882B82A3}" dt="2023-06-19T09:29:54.826" v="2376" actId="26606"/>
          <ac:picMkLst>
            <pc:docMk/>
            <pc:sldMk cId="2679120555" sldId="290"/>
            <ac:picMk id="6" creationId="{039EC983-5AEB-F05F-0963-BB6DB71B1740}"/>
          </ac:picMkLst>
        </pc:picChg>
      </pc:sldChg>
      <pc:sldChg chg="addSp delSp modSp new mod setBg">
        <pc:chgData name="John Shorter" userId="755fde98-7d6a-4e3f-b457-9c24d3102ced" providerId="ADAL" clId="{430C0A2D-74FE-4AF7-8A4D-7D40882B82A3}" dt="2023-06-19T09:31:46.975" v="2398" actId="26606"/>
        <pc:sldMkLst>
          <pc:docMk/>
          <pc:sldMk cId="3888979624" sldId="291"/>
        </pc:sldMkLst>
        <pc:spChg chg="mod">
          <ac:chgData name="John Shorter" userId="755fde98-7d6a-4e3f-b457-9c24d3102ced" providerId="ADAL" clId="{430C0A2D-74FE-4AF7-8A4D-7D40882B82A3}" dt="2023-06-19T09:31:46.975" v="2398" actId="26606"/>
          <ac:spMkLst>
            <pc:docMk/>
            <pc:sldMk cId="3888979624" sldId="291"/>
            <ac:spMk id="2" creationId="{B26F6AAF-E443-A425-7645-C04256037C37}"/>
          </ac:spMkLst>
        </pc:spChg>
        <pc:spChg chg="del">
          <ac:chgData name="John Shorter" userId="755fde98-7d6a-4e3f-b457-9c24d3102ced" providerId="ADAL" clId="{430C0A2D-74FE-4AF7-8A4D-7D40882B82A3}" dt="2023-06-19T09:31:46.975" v="2398" actId="26606"/>
          <ac:spMkLst>
            <pc:docMk/>
            <pc:sldMk cId="3888979624" sldId="291"/>
            <ac:spMk id="3" creationId="{C5B4C97D-133A-17B2-EB6F-F916D0E3F3E9}"/>
          </ac:spMkLst>
        </pc:spChg>
        <pc:spChg chg="add">
          <ac:chgData name="John Shorter" userId="755fde98-7d6a-4e3f-b457-9c24d3102ced" providerId="ADAL" clId="{430C0A2D-74FE-4AF7-8A4D-7D40882B82A3}" dt="2023-06-19T09:31:46.975" v="2398" actId="26606"/>
          <ac:spMkLst>
            <pc:docMk/>
            <pc:sldMk cId="3888979624" sldId="291"/>
            <ac:spMk id="10" creationId="{1DF91F20-B96F-4F77-AC3E-2CDD3BAA10C2}"/>
          </ac:spMkLst>
        </pc:spChg>
        <pc:spChg chg="add">
          <ac:chgData name="John Shorter" userId="755fde98-7d6a-4e3f-b457-9c24d3102ced" providerId="ADAL" clId="{430C0A2D-74FE-4AF7-8A4D-7D40882B82A3}" dt="2023-06-19T09:31:46.975" v="2398" actId="26606"/>
          <ac:spMkLst>
            <pc:docMk/>
            <pc:sldMk cId="3888979624" sldId="291"/>
            <ac:spMk id="12" creationId="{C3D487F7-9050-4871-B351-34A72ADB296C}"/>
          </ac:spMkLst>
        </pc:spChg>
        <pc:spChg chg="add">
          <ac:chgData name="John Shorter" userId="755fde98-7d6a-4e3f-b457-9c24d3102ced" providerId="ADAL" clId="{430C0A2D-74FE-4AF7-8A4D-7D40882B82A3}" dt="2023-06-19T09:31:46.975" v="2398" actId="26606"/>
          <ac:spMkLst>
            <pc:docMk/>
            <pc:sldMk cId="3888979624" sldId="291"/>
            <ac:spMk id="14" creationId="{F43C27DD-EF6A-4C48-9669-C2970E71A814}"/>
          </ac:spMkLst>
        </pc:spChg>
        <pc:spChg chg="add">
          <ac:chgData name="John Shorter" userId="755fde98-7d6a-4e3f-b457-9c24d3102ced" providerId="ADAL" clId="{430C0A2D-74FE-4AF7-8A4D-7D40882B82A3}" dt="2023-06-19T09:31:46.975" v="2398" actId="26606"/>
          <ac:spMkLst>
            <pc:docMk/>
            <pc:sldMk cId="3888979624" sldId="291"/>
            <ac:spMk id="16" creationId="{C84384FE-1C88-4CAA-8FB8-2313A3AE734D}"/>
          </ac:spMkLst>
        </pc:spChg>
        <pc:spChg chg="add">
          <ac:chgData name="John Shorter" userId="755fde98-7d6a-4e3f-b457-9c24d3102ced" providerId="ADAL" clId="{430C0A2D-74FE-4AF7-8A4D-7D40882B82A3}" dt="2023-06-19T09:31:46.975" v="2398" actId="26606"/>
          <ac:spMkLst>
            <pc:docMk/>
            <pc:sldMk cId="3888979624" sldId="291"/>
            <ac:spMk id="18" creationId="{87B6A113-58CD-406C-BCE4-6E1F1F2BE696}"/>
          </ac:spMkLst>
        </pc:spChg>
        <pc:spChg chg="add">
          <ac:chgData name="John Shorter" userId="755fde98-7d6a-4e3f-b457-9c24d3102ced" providerId="ADAL" clId="{430C0A2D-74FE-4AF7-8A4D-7D40882B82A3}" dt="2023-06-19T09:31:46.975" v="2398" actId="26606"/>
          <ac:spMkLst>
            <pc:docMk/>
            <pc:sldMk cId="3888979624" sldId="291"/>
            <ac:spMk id="20" creationId="{05A1AA86-B7E6-4C02-AA34-F1A25CD4CCBD}"/>
          </ac:spMkLst>
        </pc:spChg>
        <pc:picChg chg="add">
          <ac:chgData name="John Shorter" userId="755fde98-7d6a-4e3f-b457-9c24d3102ced" providerId="ADAL" clId="{430C0A2D-74FE-4AF7-8A4D-7D40882B82A3}" dt="2023-06-19T09:31:46.975" v="2398" actId="26606"/>
          <ac:picMkLst>
            <pc:docMk/>
            <pc:sldMk cId="3888979624" sldId="291"/>
            <ac:picMk id="7" creationId="{BB0A7F80-1E65-9FF4-BF52-3FC386256F96}"/>
          </ac:picMkLst>
        </pc:picChg>
      </pc:sldChg>
      <pc:sldChg chg="addSp delSp modSp new mod setBg">
        <pc:chgData name="John Shorter" userId="755fde98-7d6a-4e3f-b457-9c24d3102ced" providerId="ADAL" clId="{430C0A2D-74FE-4AF7-8A4D-7D40882B82A3}" dt="2023-06-19T09:31:27.993" v="2397" actId="14100"/>
        <pc:sldMkLst>
          <pc:docMk/>
          <pc:sldMk cId="271265626" sldId="292"/>
        </pc:sldMkLst>
        <pc:spChg chg="mod">
          <ac:chgData name="John Shorter" userId="755fde98-7d6a-4e3f-b457-9c24d3102ced" providerId="ADAL" clId="{430C0A2D-74FE-4AF7-8A4D-7D40882B82A3}" dt="2023-06-19T09:31:15.232" v="2390" actId="14100"/>
          <ac:spMkLst>
            <pc:docMk/>
            <pc:sldMk cId="271265626" sldId="292"/>
            <ac:spMk id="2" creationId="{A7C49C16-FDB0-6E53-CC3B-548EA29999FD}"/>
          </ac:spMkLst>
        </pc:spChg>
        <pc:spChg chg="del mod">
          <ac:chgData name="John Shorter" userId="755fde98-7d6a-4e3f-b457-9c24d3102ced" providerId="ADAL" clId="{430C0A2D-74FE-4AF7-8A4D-7D40882B82A3}" dt="2023-06-19T09:31:02.306" v="2386" actId="478"/>
          <ac:spMkLst>
            <pc:docMk/>
            <pc:sldMk cId="271265626" sldId="292"/>
            <ac:spMk id="3" creationId="{CC8B515A-0591-CEEB-B054-CB65D2F1130E}"/>
          </ac:spMkLst>
        </pc:spChg>
        <pc:spChg chg="add">
          <ac:chgData name="John Shorter" userId="755fde98-7d6a-4e3f-b457-9c24d3102ced" providerId="ADAL" clId="{430C0A2D-74FE-4AF7-8A4D-7D40882B82A3}" dt="2023-06-19T09:30:58.571" v="2385" actId="26606"/>
          <ac:spMkLst>
            <pc:docMk/>
            <pc:sldMk cId="271265626" sldId="292"/>
            <ac:spMk id="11" creationId="{B712E947-0734-45F9-9C4F-41114EC3A33E}"/>
          </ac:spMkLst>
        </pc:spChg>
        <pc:spChg chg="add">
          <ac:chgData name="John Shorter" userId="755fde98-7d6a-4e3f-b457-9c24d3102ced" providerId="ADAL" clId="{430C0A2D-74FE-4AF7-8A4D-7D40882B82A3}" dt="2023-06-19T09:30:58.571" v="2385" actId="26606"/>
          <ac:spMkLst>
            <pc:docMk/>
            <pc:sldMk cId="271265626" sldId="292"/>
            <ac:spMk id="12" creationId="{5A65989E-BBD5-44D7-AA86-7AFD5D46BBC0}"/>
          </ac:spMkLst>
        </pc:spChg>
        <pc:spChg chg="add">
          <ac:chgData name="John Shorter" userId="755fde98-7d6a-4e3f-b457-9c24d3102ced" providerId="ADAL" clId="{430C0A2D-74FE-4AF7-8A4D-7D40882B82A3}" dt="2023-06-19T09:30:58.571" v="2385" actId="26606"/>
          <ac:spMkLst>
            <pc:docMk/>
            <pc:sldMk cId="271265626" sldId="292"/>
            <ac:spMk id="13" creationId="{231A2881-D8D7-4A7D-ACA3-E9F849F853D8}"/>
          </ac:spMkLst>
        </pc:spChg>
        <pc:spChg chg="add del">
          <ac:chgData name="John Shorter" userId="755fde98-7d6a-4e3f-b457-9c24d3102ced" providerId="ADAL" clId="{430C0A2D-74FE-4AF7-8A4D-7D40882B82A3}" dt="2023-06-19T09:30:54.223" v="2384" actId="26606"/>
          <ac:spMkLst>
            <pc:docMk/>
            <pc:sldMk cId="271265626" sldId="292"/>
            <ac:spMk id="14" creationId="{B712E947-0734-45F9-9C4F-41114EC3A33E}"/>
          </ac:spMkLst>
        </pc:spChg>
        <pc:spChg chg="add del">
          <ac:chgData name="John Shorter" userId="755fde98-7d6a-4e3f-b457-9c24d3102ced" providerId="ADAL" clId="{430C0A2D-74FE-4AF7-8A4D-7D40882B82A3}" dt="2023-06-19T09:30:54.223" v="2384" actId="26606"/>
          <ac:spMkLst>
            <pc:docMk/>
            <pc:sldMk cId="271265626" sldId="292"/>
            <ac:spMk id="16" creationId="{5A65989E-BBD5-44D7-AA86-7AFD5D46BBC0}"/>
          </ac:spMkLst>
        </pc:spChg>
        <pc:spChg chg="add del">
          <ac:chgData name="John Shorter" userId="755fde98-7d6a-4e3f-b457-9c24d3102ced" providerId="ADAL" clId="{430C0A2D-74FE-4AF7-8A4D-7D40882B82A3}" dt="2023-06-19T09:30:54.223" v="2384" actId="26606"/>
          <ac:spMkLst>
            <pc:docMk/>
            <pc:sldMk cId="271265626" sldId="292"/>
            <ac:spMk id="18" creationId="{231A2881-D8D7-4A7D-ACA3-E9F849F853D8}"/>
          </ac:spMkLst>
        </pc:spChg>
        <pc:picChg chg="add del">
          <ac:chgData name="John Shorter" userId="755fde98-7d6a-4e3f-b457-9c24d3102ced" providerId="ADAL" clId="{430C0A2D-74FE-4AF7-8A4D-7D40882B82A3}" dt="2023-06-18T17:31:01.827" v="811" actId="478"/>
          <ac:picMkLst>
            <pc:docMk/>
            <pc:sldMk cId="271265626" sldId="292"/>
            <ac:picMk id="5" creationId="{C47C26DB-6AA5-AA41-40F6-7885DAA8FBFE}"/>
          </ac:picMkLst>
        </pc:picChg>
        <pc:picChg chg="add del mod">
          <ac:chgData name="John Shorter" userId="755fde98-7d6a-4e3f-b457-9c24d3102ced" providerId="ADAL" clId="{430C0A2D-74FE-4AF7-8A4D-7D40882B82A3}" dt="2023-06-19T08:04:52.534" v="1075" actId="478"/>
          <ac:picMkLst>
            <pc:docMk/>
            <pc:sldMk cId="271265626" sldId="292"/>
            <ac:picMk id="7" creationId="{5C5C4675-7C6B-701A-6A63-D42D75610134}"/>
          </ac:picMkLst>
        </pc:picChg>
        <pc:picChg chg="add mod ord">
          <ac:chgData name="John Shorter" userId="755fde98-7d6a-4e3f-b457-9c24d3102ced" providerId="ADAL" clId="{430C0A2D-74FE-4AF7-8A4D-7D40882B82A3}" dt="2023-06-19T09:31:24.088" v="2395" actId="1076"/>
          <ac:picMkLst>
            <pc:docMk/>
            <pc:sldMk cId="271265626" sldId="292"/>
            <ac:picMk id="8" creationId="{4FB3B318-4127-8FBE-0133-FD83CD1670AB}"/>
          </ac:picMkLst>
        </pc:picChg>
        <pc:picChg chg="add mod modCrop">
          <ac:chgData name="John Shorter" userId="755fde98-7d6a-4e3f-b457-9c24d3102ced" providerId="ADAL" clId="{430C0A2D-74FE-4AF7-8A4D-7D40882B82A3}" dt="2023-06-19T09:31:27.993" v="2397" actId="14100"/>
          <ac:picMkLst>
            <pc:docMk/>
            <pc:sldMk cId="271265626" sldId="292"/>
            <ac:picMk id="9" creationId="{4166457E-A116-1236-9E72-5A2315022F6F}"/>
          </ac:picMkLst>
        </pc:picChg>
      </pc:sldChg>
      <pc:sldChg chg="addSp modSp new mod setBg">
        <pc:chgData name="John Shorter" userId="755fde98-7d6a-4e3f-b457-9c24d3102ced" providerId="ADAL" clId="{430C0A2D-74FE-4AF7-8A4D-7D40882B82A3}" dt="2023-06-19T08:56:58.394" v="1639" actId="14100"/>
        <pc:sldMkLst>
          <pc:docMk/>
          <pc:sldMk cId="2334226018" sldId="293"/>
        </pc:sldMkLst>
        <pc:spChg chg="mod">
          <ac:chgData name="John Shorter" userId="755fde98-7d6a-4e3f-b457-9c24d3102ced" providerId="ADAL" clId="{430C0A2D-74FE-4AF7-8A4D-7D40882B82A3}" dt="2023-06-19T08:56:32.549" v="1630" actId="26606"/>
          <ac:spMkLst>
            <pc:docMk/>
            <pc:sldMk cId="2334226018" sldId="293"/>
            <ac:spMk id="2" creationId="{4D46D702-8C54-57C2-304D-F9270EE168E9}"/>
          </ac:spMkLst>
        </pc:spChg>
        <pc:spChg chg="mod ord">
          <ac:chgData name="John Shorter" userId="755fde98-7d6a-4e3f-b457-9c24d3102ced" providerId="ADAL" clId="{430C0A2D-74FE-4AF7-8A4D-7D40882B82A3}" dt="2023-06-19T08:56:49.051" v="1635" actId="1076"/>
          <ac:spMkLst>
            <pc:docMk/>
            <pc:sldMk cId="2334226018" sldId="293"/>
            <ac:spMk id="3" creationId="{1077636D-C8E1-4AEA-D211-0F51A4DA8A2E}"/>
          </ac:spMkLst>
        </pc:spChg>
        <pc:spChg chg="add">
          <ac:chgData name="John Shorter" userId="755fde98-7d6a-4e3f-b457-9c24d3102ced" providerId="ADAL" clId="{430C0A2D-74FE-4AF7-8A4D-7D40882B82A3}" dt="2023-06-19T08:56:32.549" v="1630" actId="26606"/>
          <ac:spMkLst>
            <pc:docMk/>
            <pc:sldMk cId="2334226018" sldId="293"/>
            <ac:spMk id="12" creationId="{B712E947-0734-45F9-9C4F-41114EC3A33E}"/>
          </ac:spMkLst>
        </pc:spChg>
        <pc:grpChg chg="add">
          <ac:chgData name="John Shorter" userId="755fde98-7d6a-4e3f-b457-9c24d3102ced" providerId="ADAL" clId="{430C0A2D-74FE-4AF7-8A4D-7D40882B82A3}" dt="2023-06-19T08:56:32.549" v="1630" actId="26606"/>
          <ac:grpSpMkLst>
            <pc:docMk/>
            <pc:sldMk cId="2334226018" sldId="293"/>
            <ac:grpSpMk id="14" creationId="{12B3290A-D3BF-4B87-B55B-FD9A98B49727}"/>
          </ac:grpSpMkLst>
        </pc:grpChg>
        <pc:picChg chg="add mod ord">
          <ac:chgData name="John Shorter" userId="755fde98-7d6a-4e3f-b457-9c24d3102ced" providerId="ADAL" clId="{430C0A2D-74FE-4AF7-8A4D-7D40882B82A3}" dt="2023-06-19T08:56:44.841" v="1634" actId="1076"/>
          <ac:picMkLst>
            <pc:docMk/>
            <pc:sldMk cId="2334226018" sldId="293"/>
            <ac:picMk id="5" creationId="{14E646A7-4463-9DF7-D366-3F8DE044DCD9}"/>
          </ac:picMkLst>
        </pc:picChg>
        <pc:picChg chg="add mod">
          <ac:chgData name="John Shorter" userId="755fde98-7d6a-4e3f-b457-9c24d3102ced" providerId="ADAL" clId="{430C0A2D-74FE-4AF7-8A4D-7D40882B82A3}" dt="2023-06-19T08:56:58.394" v="1639" actId="14100"/>
          <ac:picMkLst>
            <pc:docMk/>
            <pc:sldMk cId="2334226018" sldId="293"/>
            <ac:picMk id="7" creationId="{28A0C4EC-3492-A7B1-51DD-0F30BFB2656E}"/>
          </ac:picMkLst>
        </pc:picChg>
      </pc:sldChg>
      <pc:sldChg chg="addSp delSp modSp add mod ord setBg">
        <pc:chgData name="John Shorter" userId="755fde98-7d6a-4e3f-b457-9c24d3102ced" providerId="ADAL" clId="{430C0A2D-74FE-4AF7-8A4D-7D40882B82A3}" dt="2023-06-19T08:55:49.459" v="1622" actId="14100"/>
        <pc:sldMkLst>
          <pc:docMk/>
          <pc:sldMk cId="1107768101" sldId="294"/>
        </pc:sldMkLst>
        <pc:spChg chg="mod">
          <ac:chgData name="John Shorter" userId="755fde98-7d6a-4e3f-b457-9c24d3102ced" providerId="ADAL" clId="{430C0A2D-74FE-4AF7-8A4D-7D40882B82A3}" dt="2023-06-19T08:55:35.034" v="1617" actId="26606"/>
          <ac:spMkLst>
            <pc:docMk/>
            <pc:sldMk cId="1107768101" sldId="294"/>
            <ac:spMk id="2" creationId="{4D46D702-8C54-57C2-304D-F9270EE168E9}"/>
          </ac:spMkLst>
        </pc:spChg>
        <pc:spChg chg="del mod">
          <ac:chgData name="John Shorter" userId="755fde98-7d6a-4e3f-b457-9c24d3102ced" providerId="ADAL" clId="{430C0A2D-74FE-4AF7-8A4D-7D40882B82A3}" dt="2023-06-18T18:17:56.537" v="937" actId="478"/>
          <ac:spMkLst>
            <pc:docMk/>
            <pc:sldMk cId="1107768101" sldId="294"/>
            <ac:spMk id="3" creationId="{1077636D-C8E1-4AEA-D211-0F51A4DA8A2E}"/>
          </ac:spMkLst>
        </pc:spChg>
        <pc:spChg chg="add del mod">
          <ac:chgData name="John Shorter" userId="755fde98-7d6a-4e3f-b457-9c24d3102ced" providerId="ADAL" clId="{430C0A2D-74FE-4AF7-8A4D-7D40882B82A3}" dt="2023-06-19T08:55:39.331" v="1618" actId="478"/>
          <ac:spMkLst>
            <pc:docMk/>
            <pc:sldMk cId="1107768101" sldId="294"/>
            <ac:spMk id="6" creationId="{092D198F-522C-2F58-228E-B9365B59D4A3}"/>
          </ac:spMkLst>
        </pc:spChg>
        <pc:spChg chg="add">
          <ac:chgData name="John Shorter" userId="755fde98-7d6a-4e3f-b457-9c24d3102ced" providerId="ADAL" clId="{430C0A2D-74FE-4AF7-8A4D-7D40882B82A3}" dt="2023-06-19T08:55:35.034" v="1617" actId="26606"/>
          <ac:spMkLst>
            <pc:docMk/>
            <pc:sldMk cId="1107768101" sldId="294"/>
            <ac:spMk id="1033" creationId="{B712E947-0734-45F9-9C4F-41114EC3A33E}"/>
          </ac:spMkLst>
        </pc:spChg>
        <pc:grpChg chg="add">
          <ac:chgData name="John Shorter" userId="755fde98-7d6a-4e3f-b457-9c24d3102ced" providerId="ADAL" clId="{430C0A2D-74FE-4AF7-8A4D-7D40882B82A3}" dt="2023-06-19T08:55:35.034" v="1617" actId="26606"/>
          <ac:grpSpMkLst>
            <pc:docMk/>
            <pc:sldMk cId="1107768101" sldId="294"/>
            <ac:grpSpMk id="1035" creationId="{12B3290A-D3BF-4B87-B55B-FD9A98B49727}"/>
          </ac:grpSpMkLst>
        </pc:grpChg>
        <pc:picChg chg="del">
          <ac:chgData name="John Shorter" userId="755fde98-7d6a-4e3f-b457-9c24d3102ced" providerId="ADAL" clId="{430C0A2D-74FE-4AF7-8A4D-7D40882B82A3}" dt="2023-06-18T18:16:42.340" v="931" actId="478"/>
          <ac:picMkLst>
            <pc:docMk/>
            <pc:sldMk cId="1107768101" sldId="294"/>
            <ac:picMk id="5" creationId="{14E646A7-4463-9DF7-D366-3F8DE044DCD9}"/>
          </ac:picMkLst>
        </pc:picChg>
        <pc:picChg chg="del">
          <ac:chgData name="John Shorter" userId="755fde98-7d6a-4e3f-b457-9c24d3102ced" providerId="ADAL" clId="{430C0A2D-74FE-4AF7-8A4D-7D40882B82A3}" dt="2023-06-18T18:17:16.512" v="933" actId="478"/>
          <ac:picMkLst>
            <pc:docMk/>
            <pc:sldMk cId="1107768101" sldId="294"/>
            <ac:picMk id="7" creationId="{28A0C4EC-3492-A7B1-51DD-0F30BFB2656E}"/>
          </ac:picMkLst>
        </pc:picChg>
        <pc:picChg chg="add mod">
          <ac:chgData name="John Shorter" userId="755fde98-7d6a-4e3f-b457-9c24d3102ced" providerId="ADAL" clId="{430C0A2D-74FE-4AF7-8A4D-7D40882B82A3}" dt="2023-06-19T08:55:49.459" v="1622" actId="14100"/>
          <ac:picMkLst>
            <pc:docMk/>
            <pc:sldMk cId="1107768101" sldId="294"/>
            <ac:picMk id="1026" creationId="{C2C66F90-197D-03AA-0564-40C5CCFF68E6}"/>
          </ac:picMkLst>
        </pc:picChg>
        <pc:picChg chg="add mod">
          <ac:chgData name="John Shorter" userId="755fde98-7d6a-4e3f-b457-9c24d3102ced" providerId="ADAL" clId="{430C0A2D-74FE-4AF7-8A4D-7D40882B82A3}" dt="2023-06-19T08:55:42.867" v="1619" actId="1076"/>
          <ac:picMkLst>
            <pc:docMk/>
            <pc:sldMk cId="1107768101" sldId="294"/>
            <ac:picMk id="1028" creationId="{8C6A0465-E431-3B2E-A696-68B4768080E7}"/>
          </ac:picMkLst>
        </pc:picChg>
      </pc:sldChg>
      <pc:sldChg chg="addSp delSp modSp add mod setBg">
        <pc:chgData name="John Shorter" userId="755fde98-7d6a-4e3f-b457-9c24d3102ced" providerId="ADAL" clId="{430C0A2D-74FE-4AF7-8A4D-7D40882B82A3}" dt="2023-06-19T08:56:24.963" v="1629" actId="14100"/>
        <pc:sldMkLst>
          <pc:docMk/>
          <pc:sldMk cId="1080036089" sldId="295"/>
        </pc:sldMkLst>
        <pc:spChg chg="mod">
          <ac:chgData name="John Shorter" userId="755fde98-7d6a-4e3f-b457-9c24d3102ced" providerId="ADAL" clId="{430C0A2D-74FE-4AF7-8A4D-7D40882B82A3}" dt="2023-06-19T08:55:54.014" v="1623" actId="26606"/>
          <ac:spMkLst>
            <pc:docMk/>
            <pc:sldMk cId="1080036089" sldId="295"/>
            <ac:spMk id="2" creationId="{4D46D702-8C54-57C2-304D-F9270EE168E9}"/>
          </ac:spMkLst>
        </pc:spChg>
        <pc:spChg chg="del mod ord">
          <ac:chgData name="John Shorter" userId="755fde98-7d6a-4e3f-b457-9c24d3102ced" providerId="ADAL" clId="{430C0A2D-74FE-4AF7-8A4D-7D40882B82A3}" dt="2023-06-19T08:55:59.162" v="1624" actId="478"/>
          <ac:spMkLst>
            <pc:docMk/>
            <pc:sldMk cId="1080036089" sldId="295"/>
            <ac:spMk id="6" creationId="{092D198F-522C-2F58-228E-B9365B59D4A3}"/>
          </ac:spMkLst>
        </pc:spChg>
        <pc:spChg chg="add">
          <ac:chgData name="John Shorter" userId="755fde98-7d6a-4e3f-b457-9c24d3102ced" providerId="ADAL" clId="{430C0A2D-74FE-4AF7-8A4D-7D40882B82A3}" dt="2023-06-19T08:55:54.014" v="1623" actId="26606"/>
          <ac:spMkLst>
            <pc:docMk/>
            <pc:sldMk cId="1080036089" sldId="295"/>
            <ac:spMk id="2057" creationId="{B712E947-0734-45F9-9C4F-41114EC3A33E}"/>
          </ac:spMkLst>
        </pc:spChg>
        <pc:grpChg chg="add">
          <ac:chgData name="John Shorter" userId="755fde98-7d6a-4e3f-b457-9c24d3102ced" providerId="ADAL" clId="{430C0A2D-74FE-4AF7-8A4D-7D40882B82A3}" dt="2023-06-19T08:55:54.014" v="1623" actId="26606"/>
          <ac:grpSpMkLst>
            <pc:docMk/>
            <pc:sldMk cId="1080036089" sldId="295"/>
            <ac:grpSpMk id="2059" creationId="{12B3290A-D3BF-4B87-B55B-FD9A98B49727}"/>
          </ac:grpSpMkLst>
        </pc:grpChg>
        <pc:picChg chg="del">
          <ac:chgData name="John Shorter" userId="755fde98-7d6a-4e3f-b457-9c24d3102ced" providerId="ADAL" clId="{430C0A2D-74FE-4AF7-8A4D-7D40882B82A3}" dt="2023-06-18T18:18:11.535" v="939" actId="478"/>
          <ac:picMkLst>
            <pc:docMk/>
            <pc:sldMk cId="1080036089" sldId="295"/>
            <ac:picMk id="1026" creationId="{C2C66F90-197D-03AA-0564-40C5CCFF68E6}"/>
          </ac:picMkLst>
        </pc:picChg>
        <pc:picChg chg="del">
          <ac:chgData name="John Shorter" userId="755fde98-7d6a-4e3f-b457-9c24d3102ced" providerId="ADAL" clId="{430C0A2D-74FE-4AF7-8A4D-7D40882B82A3}" dt="2023-06-18T18:19:00.425" v="943" actId="478"/>
          <ac:picMkLst>
            <pc:docMk/>
            <pc:sldMk cId="1080036089" sldId="295"/>
            <ac:picMk id="1028" creationId="{8C6A0465-E431-3B2E-A696-68B4768080E7}"/>
          </ac:picMkLst>
        </pc:picChg>
        <pc:picChg chg="add mod">
          <ac:chgData name="John Shorter" userId="755fde98-7d6a-4e3f-b457-9c24d3102ced" providerId="ADAL" clId="{430C0A2D-74FE-4AF7-8A4D-7D40882B82A3}" dt="2023-06-19T08:56:24.963" v="1629" actId="14100"/>
          <ac:picMkLst>
            <pc:docMk/>
            <pc:sldMk cId="1080036089" sldId="295"/>
            <ac:picMk id="2050" creationId="{789AACDE-CD90-F3FB-00B9-89EB8232738A}"/>
          </ac:picMkLst>
        </pc:picChg>
        <pc:picChg chg="add mod">
          <ac:chgData name="John Shorter" userId="755fde98-7d6a-4e3f-b457-9c24d3102ced" providerId="ADAL" clId="{430C0A2D-74FE-4AF7-8A4D-7D40882B82A3}" dt="2023-06-19T08:56:20.814" v="1628" actId="14100"/>
          <ac:picMkLst>
            <pc:docMk/>
            <pc:sldMk cId="1080036089" sldId="295"/>
            <ac:picMk id="2052" creationId="{A61FE7B7-A660-6923-5EA7-62A621914BFB}"/>
          </ac:picMkLst>
        </pc:picChg>
      </pc:sldChg>
      <pc:sldChg chg="addSp delSp modSp new mod setBg">
        <pc:chgData name="John Shorter" userId="755fde98-7d6a-4e3f-b457-9c24d3102ced" providerId="ADAL" clId="{430C0A2D-74FE-4AF7-8A4D-7D40882B82A3}" dt="2023-06-19T08:58:18.171" v="1734" actId="20577"/>
        <pc:sldMkLst>
          <pc:docMk/>
          <pc:sldMk cId="3357906591" sldId="296"/>
        </pc:sldMkLst>
        <pc:spChg chg="mod">
          <ac:chgData name="John Shorter" userId="755fde98-7d6a-4e3f-b457-9c24d3102ced" providerId="ADAL" clId="{430C0A2D-74FE-4AF7-8A4D-7D40882B82A3}" dt="2023-06-19T08:58:18.171" v="1734" actId="20577"/>
          <ac:spMkLst>
            <pc:docMk/>
            <pc:sldMk cId="3357906591" sldId="296"/>
            <ac:spMk id="2" creationId="{291FC191-6F8F-E7EB-5477-101FCD9C4352}"/>
          </ac:spMkLst>
        </pc:spChg>
        <pc:spChg chg="del">
          <ac:chgData name="John Shorter" userId="755fde98-7d6a-4e3f-b457-9c24d3102ced" providerId="ADAL" clId="{430C0A2D-74FE-4AF7-8A4D-7D40882B82A3}" dt="2023-06-19T08:57:56.330" v="1724" actId="26606"/>
          <ac:spMkLst>
            <pc:docMk/>
            <pc:sldMk cId="3357906591" sldId="296"/>
            <ac:spMk id="3" creationId="{E327E1F2-10D6-D19F-2A62-2B20A808E49A}"/>
          </ac:spMkLst>
        </pc:spChg>
        <pc:spChg chg="add">
          <ac:chgData name="John Shorter" userId="755fde98-7d6a-4e3f-b457-9c24d3102ced" providerId="ADAL" clId="{430C0A2D-74FE-4AF7-8A4D-7D40882B82A3}" dt="2023-06-19T08:57:56.330" v="1724" actId="26606"/>
          <ac:spMkLst>
            <pc:docMk/>
            <pc:sldMk cId="3357906591" sldId="296"/>
            <ac:spMk id="9" creationId="{9203DE33-2CD4-4CA8-9AF3-37C3B65133B0}"/>
          </ac:spMkLst>
        </pc:spChg>
        <pc:spChg chg="add">
          <ac:chgData name="John Shorter" userId="755fde98-7d6a-4e3f-b457-9c24d3102ced" providerId="ADAL" clId="{430C0A2D-74FE-4AF7-8A4D-7D40882B82A3}" dt="2023-06-19T08:57:56.330" v="1724" actId="26606"/>
          <ac:spMkLst>
            <pc:docMk/>
            <pc:sldMk cId="3357906591" sldId="296"/>
            <ac:spMk id="11" creationId="{0AF57B88-1D4C-41FA-A761-EC1DD10C35CB}"/>
          </ac:spMkLst>
        </pc:spChg>
        <pc:spChg chg="add">
          <ac:chgData name="John Shorter" userId="755fde98-7d6a-4e3f-b457-9c24d3102ced" providerId="ADAL" clId="{430C0A2D-74FE-4AF7-8A4D-7D40882B82A3}" dt="2023-06-19T08:57:56.330" v="1724" actId="26606"/>
          <ac:spMkLst>
            <pc:docMk/>
            <pc:sldMk cId="3357906591" sldId="296"/>
            <ac:spMk id="13" creationId="{D2548F45-5164-4ABB-8212-7F293FDED8D4}"/>
          </ac:spMkLst>
        </pc:spChg>
        <pc:spChg chg="add">
          <ac:chgData name="John Shorter" userId="755fde98-7d6a-4e3f-b457-9c24d3102ced" providerId="ADAL" clId="{430C0A2D-74FE-4AF7-8A4D-7D40882B82A3}" dt="2023-06-19T08:57:56.330" v="1724" actId="26606"/>
          <ac:spMkLst>
            <pc:docMk/>
            <pc:sldMk cId="3357906591" sldId="296"/>
            <ac:spMk id="15" creationId="{5E81CCFB-7BEF-4186-86FB-D09450B4D02D}"/>
          </ac:spMkLst>
        </pc:spChg>
        <pc:picChg chg="add">
          <ac:chgData name="John Shorter" userId="755fde98-7d6a-4e3f-b457-9c24d3102ced" providerId="ADAL" clId="{430C0A2D-74FE-4AF7-8A4D-7D40882B82A3}" dt="2023-06-19T08:57:56.330" v="1724" actId="26606"/>
          <ac:picMkLst>
            <pc:docMk/>
            <pc:sldMk cId="3357906591" sldId="296"/>
            <ac:picMk id="5" creationId="{2E91A64C-4F6F-C4B4-ED5D-76BBDE7D1800}"/>
          </ac:picMkLst>
        </pc:picChg>
      </pc:sldChg>
      <pc:sldChg chg="addSp delSp modSp add mod setBg">
        <pc:chgData name="John Shorter" userId="755fde98-7d6a-4e3f-b457-9c24d3102ced" providerId="ADAL" clId="{430C0A2D-74FE-4AF7-8A4D-7D40882B82A3}" dt="2023-06-19T10:11:59.895" v="3444" actId="26606"/>
        <pc:sldMkLst>
          <pc:docMk/>
          <pc:sldMk cId="1181345273" sldId="297"/>
        </pc:sldMkLst>
        <pc:spChg chg="mod">
          <ac:chgData name="John Shorter" userId="755fde98-7d6a-4e3f-b457-9c24d3102ced" providerId="ADAL" clId="{430C0A2D-74FE-4AF7-8A4D-7D40882B82A3}" dt="2023-06-19T10:11:59.895" v="3444" actId="26606"/>
          <ac:spMkLst>
            <pc:docMk/>
            <pc:sldMk cId="1181345273" sldId="297"/>
            <ac:spMk id="2" creationId="{1134C99C-9642-FF40-DD1D-D5BCC20F5EBB}"/>
          </ac:spMkLst>
        </pc:spChg>
        <pc:spChg chg="mod">
          <ac:chgData name="John Shorter" userId="755fde98-7d6a-4e3f-b457-9c24d3102ced" providerId="ADAL" clId="{430C0A2D-74FE-4AF7-8A4D-7D40882B82A3}" dt="2023-06-19T10:11:59.895" v="3444" actId="26606"/>
          <ac:spMkLst>
            <pc:docMk/>
            <pc:sldMk cId="1181345273" sldId="297"/>
            <ac:spMk id="3" creationId="{5916C97C-9CB1-ACD5-9A54-80A2EC3BB78B}"/>
          </ac:spMkLst>
        </pc:spChg>
        <pc:spChg chg="add">
          <ac:chgData name="John Shorter" userId="755fde98-7d6a-4e3f-b457-9c24d3102ced" providerId="ADAL" clId="{430C0A2D-74FE-4AF7-8A4D-7D40882B82A3}" dt="2023-06-19T10:11:59.895" v="3444" actId="26606"/>
          <ac:spMkLst>
            <pc:docMk/>
            <pc:sldMk cId="1181345273" sldId="297"/>
            <ac:spMk id="8" creationId="{09588DA8-065E-4F6F-8EFD-43104AB2E0CF}"/>
          </ac:spMkLst>
        </pc:spChg>
        <pc:spChg chg="add">
          <ac:chgData name="John Shorter" userId="755fde98-7d6a-4e3f-b457-9c24d3102ced" providerId="ADAL" clId="{430C0A2D-74FE-4AF7-8A4D-7D40882B82A3}" dt="2023-06-19T10:11:59.895" v="3444" actId="26606"/>
          <ac:spMkLst>
            <pc:docMk/>
            <pc:sldMk cId="1181345273" sldId="297"/>
            <ac:spMk id="10" creationId="{C4285719-470E-454C-AF62-8323075F1F5B}"/>
          </ac:spMkLst>
        </pc:spChg>
        <pc:spChg chg="add">
          <ac:chgData name="John Shorter" userId="755fde98-7d6a-4e3f-b457-9c24d3102ced" providerId="ADAL" clId="{430C0A2D-74FE-4AF7-8A4D-7D40882B82A3}" dt="2023-06-19T10:11:59.895" v="3444" actId="26606"/>
          <ac:spMkLst>
            <pc:docMk/>
            <pc:sldMk cId="1181345273" sldId="297"/>
            <ac:spMk id="12" creationId="{CD9FE4EF-C4D8-49A0-B2FF-81D8DB7D8A24}"/>
          </ac:spMkLst>
        </pc:spChg>
        <pc:spChg chg="add">
          <ac:chgData name="John Shorter" userId="755fde98-7d6a-4e3f-b457-9c24d3102ced" providerId="ADAL" clId="{430C0A2D-74FE-4AF7-8A4D-7D40882B82A3}" dt="2023-06-19T10:11:59.895" v="3444" actId="26606"/>
          <ac:spMkLst>
            <pc:docMk/>
            <pc:sldMk cId="1181345273" sldId="297"/>
            <ac:spMk id="14" creationId="{4300840D-0A0B-4512-BACA-B439D5B9C57C}"/>
          </ac:spMkLst>
        </pc:spChg>
        <pc:spChg chg="add">
          <ac:chgData name="John Shorter" userId="755fde98-7d6a-4e3f-b457-9c24d3102ced" providerId="ADAL" clId="{430C0A2D-74FE-4AF7-8A4D-7D40882B82A3}" dt="2023-06-19T10:11:59.895" v="3444" actId="26606"/>
          <ac:spMkLst>
            <pc:docMk/>
            <pc:sldMk cId="1181345273" sldId="297"/>
            <ac:spMk id="16" creationId="{D2B78728-A580-49A7-84F9-6EF6F583ADE0}"/>
          </ac:spMkLst>
        </pc:spChg>
        <pc:spChg chg="add">
          <ac:chgData name="John Shorter" userId="755fde98-7d6a-4e3f-b457-9c24d3102ced" providerId="ADAL" clId="{430C0A2D-74FE-4AF7-8A4D-7D40882B82A3}" dt="2023-06-19T10:11:59.895" v="3444" actId="26606"/>
          <ac:spMkLst>
            <pc:docMk/>
            <pc:sldMk cId="1181345273" sldId="297"/>
            <ac:spMk id="18" creationId="{38FAA1A1-D861-433F-88FA-1E9D6FD31D11}"/>
          </ac:spMkLst>
        </pc:spChg>
        <pc:spChg chg="add">
          <ac:chgData name="John Shorter" userId="755fde98-7d6a-4e3f-b457-9c24d3102ced" providerId="ADAL" clId="{430C0A2D-74FE-4AF7-8A4D-7D40882B82A3}" dt="2023-06-19T10:11:59.895" v="3444" actId="26606"/>
          <ac:spMkLst>
            <pc:docMk/>
            <pc:sldMk cId="1181345273" sldId="297"/>
            <ac:spMk id="20" creationId="{8D71EDA1-87BF-4D5D-AB79-F346FD19278A}"/>
          </ac:spMkLst>
        </pc:spChg>
        <pc:picChg chg="del">
          <ac:chgData name="John Shorter" userId="755fde98-7d6a-4e3f-b457-9c24d3102ced" providerId="ADAL" clId="{430C0A2D-74FE-4AF7-8A4D-7D40882B82A3}" dt="2023-06-19T07:10:57.929" v="950" actId="478"/>
          <ac:picMkLst>
            <pc:docMk/>
            <pc:sldMk cId="1181345273" sldId="297"/>
            <ac:picMk id="4" creationId="{4F77D892-7948-6421-9331-50B111FECD19}"/>
          </ac:picMkLst>
        </pc:picChg>
      </pc:sldChg>
      <pc:sldChg chg="addSp delSp modSp new mod setBg">
        <pc:chgData name="John Shorter" userId="755fde98-7d6a-4e3f-b457-9c24d3102ced" providerId="ADAL" clId="{430C0A2D-74FE-4AF7-8A4D-7D40882B82A3}" dt="2023-06-19T09:34:22.969" v="2422" actId="26606"/>
        <pc:sldMkLst>
          <pc:docMk/>
          <pc:sldMk cId="2297496343" sldId="298"/>
        </pc:sldMkLst>
        <pc:spChg chg="mod">
          <ac:chgData name="John Shorter" userId="755fde98-7d6a-4e3f-b457-9c24d3102ced" providerId="ADAL" clId="{430C0A2D-74FE-4AF7-8A4D-7D40882B82A3}" dt="2023-06-19T09:34:22.969" v="2422" actId="26606"/>
          <ac:spMkLst>
            <pc:docMk/>
            <pc:sldMk cId="2297496343" sldId="298"/>
            <ac:spMk id="2" creationId="{11B4D706-1D28-62A5-D49F-B9127D2E93B5}"/>
          </ac:spMkLst>
        </pc:spChg>
        <pc:spChg chg="del">
          <ac:chgData name="John Shorter" userId="755fde98-7d6a-4e3f-b457-9c24d3102ced" providerId="ADAL" clId="{430C0A2D-74FE-4AF7-8A4D-7D40882B82A3}" dt="2023-06-19T09:34:22.969" v="2422" actId="26606"/>
          <ac:spMkLst>
            <pc:docMk/>
            <pc:sldMk cId="2297496343" sldId="298"/>
            <ac:spMk id="3" creationId="{4295DEC9-9181-C173-A347-190AF0B0C6D9}"/>
          </ac:spMkLst>
        </pc:spChg>
        <pc:spChg chg="add">
          <ac:chgData name="John Shorter" userId="755fde98-7d6a-4e3f-b457-9c24d3102ced" providerId="ADAL" clId="{430C0A2D-74FE-4AF7-8A4D-7D40882B82A3}" dt="2023-06-19T09:34:22.969" v="2422" actId="26606"/>
          <ac:spMkLst>
            <pc:docMk/>
            <pc:sldMk cId="2297496343" sldId="298"/>
            <ac:spMk id="10" creationId="{8555C5B3-193A-4749-9AFD-682E53CDDE8F}"/>
          </ac:spMkLst>
        </pc:spChg>
        <pc:spChg chg="add">
          <ac:chgData name="John Shorter" userId="755fde98-7d6a-4e3f-b457-9c24d3102ced" providerId="ADAL" clId="{430C0A2D-74FE-4AF7-8A4D-7D40882B82A3}" dt="2023-06-19T09:34:22.969" v="2422" actId="26606"/>
          <ac:spMkLst>
            <pc:docMk/>
            <pc:sldMk cId="2297496343" sldId="298"/>
            <ac:spMk id="12" creationId="{2EAE06A6-F76A-41C9-827A-C561B004485C}"/>
          </ac:spMkLst>
        </pc:spChg>
        <pc:spChg chg="add">
          <ac:chgData name="John Shorter" userId="755fde98-7d6a-4e3f-b457-9c24d3102ced" providerId="ADAL" clId="{430C0A2D-74FE-4AF7-8A4D-7D40882B82A3}" dt="2023-06-19T09:34:22.969" v="2422" actId="26606"/>
          <ac:spMkLst>
            <pc:docMk/>
            <pc:sldMk cId="2297496343" sldId="298"/>
            <ac:spMk id="14" creationId="{89F9D4E8-0639-444B-949B-9518585061AF}"/>
          </ac:spMkLst>
        </pc:spChg>
        <pc:spChg chg="add">
          <ac:chgData name="John Shorter" userId="755fde98-7d6a-4e3f-b457-9c24d3102ced" providerId="ADAL" clId="{430C0A2D-74FE-4AF7-8A4D-7D40882B82A3}" dt="2023-06-19T09:34:22.969" v="2422" actId="26606"/>
          <ac:spMkLst>
            <pc:docMk/>
            <pc:sldMk cId="2297496343" sldId="298"/>
            <ac:spMk id="16" creationId="{7E3DA7A2-ED70-4BBA-AB72-00AD461FA405}"/>
          </ac:spMkLst>
        </pc:spChg>
        <pc:spChg chg="add">
          <ac:chgData name="John Shorter" userId="755fde98-7d6a-4e3f-b457-9c24d3102ced" providerId="ADAL" clId="{430C0A2D-74FE-4AF7-8A4D-7D40882B82A3}" dt="2023-06-19T09:34:22.969" v="2422" actId="26606"/>
          <ac:spMkLst>
            <pc:docMk/>
            <pc:sldMk cId="2297496343" sldId="298"/>
            <ac:spMk id="18" creationId="{FC485432-3647-4218-B5D3-15D3FA222B13}"/>
          </ac:spMkLst>
        </pc:spChg>
        <pc:spChg chg="add">
          <ac:chgData name="John Shorter" userId="755fde98-7d6a-4e3f-b457-9c24d3102ced" providerId="ADAL" clId="{430C0A2D-74FE-4AF7-8A4D-7D40882B82A3}" dt="2023-06-19T09:34:22.969" v="2422" actId="26606"/>
          <ac:spMkLst>
            <pc:docMk/>
            <pc:sldMk cId="2297496343" sldId="298"/>
            <ac:spMk id="20" creationId="{F4AFDDCA-6ABA-4D23-8A5C-1BF0F4308148}"/>
          </ac:spMkLst>
        </pc:spChg>
        <pc:picChg chg="add">
          <ac:chgData name="John Shorter" userId="755fde98-7d6a-4e3f-b457-9c24d3102ced" providerId="ADAL" clId="{430C0A2D-74FE-4AF7-8A4D-7D40882B82A3}" dt="2023-06-19T09:34:22.969" v="2422" actId="26606"/>
          <ac:picMkLst>
            <pc:docMk/>
            <pc:sldMk cId="2297496343" sldId="298"/>
            <ac:picMk id="7" creationId="{F21592E8-9EF1-5BB3-CD43-9259F9B46721}"/>
          </ac:picMkLst>
        </pc:picChg>
      </pc:sldChg>
      <pc:sldChg chg="addSp delSp modSp new mod setBg">
        <pc:chgData name="John Shorter" userId="755fde98-7d6a-4e3f-b457-9c24d3102ced" providerId="ADAL" clId="{430C0A2D-74FE-4AF7-8A4D-7D40882B82A3}" dt="2023-06-19T08:55:24.437" v="1616" actId="403"/>
        <pc:sldMkLst>
          <pc:docMk/>
          <pc:sldMk cId="1211142237" sldId="299"/>
        </pc:sldMkLst>
        <pc:spChg chg="mod">
          <ac:chgData name="John Shorter" userId="755fde98-7d6a-4e3f-b457-9c24d3102ced" providerId="ADAL" clId="{430C0A2D-74FE-4AF7-8A4D-7D40882B82A3}" dt="2023-06-19T08:55:24.437" v="1616" actId="403"/>
          <ac:spMkLst>
            <pc:docMk/>
            <pc:sldMk cId="1211142237" sldId="299"/>
            <ac:spMk id="2" creationId="{05363170-C76E-A7C8-F69D-5CA70807E617}"/>
          </ac:spMkLst>
        </pc:spChg>
        <pc:spChg chg="del">
          <ac:chgData name="John Shorter" userId="755fde98-7d6a-4e3f-b457-9c24d3102ced" providerId="ADAL" clId="{430C0A2D-74FE-4AF7-8A4D-7D40882B82A3}" dt="2023-06-19T08:55:14.933" v="1609" actId="26606"/>
          <ac:spMkLst>
            <pc:docMk/>
            <pc:sldMk cId="1211142237" sldId="299"/>
            <ac:spMk id="3" creationId="{7FA56543-860F-8279-F19D-C8C92EB6BFEC}"/>
          </ac:spMkLst>
        </pc:spChg>
        <pc:spChg chg="add">
          <ac:chgData name="John Shorter" userId="755fde98-7d6a-4e3f-b457-9c24d3102ced" providerId="ADAL" clId="{430C0A2D-74FE-4AF7-8A4D-7D40882B82A3}" dt="2023-06-19T08:55:14.933" v="1609" actId="26606"/>
          <ac:spMkLst>
            <pc:docMk/>
            <pc:sldMk cId="1211142237" sldId="299"/>
            <ac:spMk id="8" creationId="{6F5A5072-7B47-4D32-B52A-4EBBF590B8A5}"/>
          </ac:spMkLst>
        </pc:spChg>
        <pc:spChg chg="add">
          <ac:chgData name="John Shorter" userId="755fde98-7d6a-4e3f-b457-9c24d3102ced" providerId="ADAL" clId="{430C0A2D-74FE-4AF7-8A4D-7D40882B82A3}" dt="2023-06-19T08:55:14.933" v="1609" actId="26606"/>
          <ac:spMkLst>
            <pc:docMk/>
            <pc:sldMk cId="1211142237" sldId="299"/>
            <ac:spMk id="10" creationId="{9715DAF0-AE1B-46C9-8A6B-DB2AA05AB91D}"/>
          </ac:spMkLst>
        </pc:spChg>
        <pc:spChg chg="add">
          <ac:chgData name="John Shorter" userId="755fde98-7d6a-4e3f-b457-9c24d3102ced" providerId="ADAL" clId="{430C0A2D-74FE-4AF7-8A4D-7D40882B82A3}" dt="2023-06-19T08:55:14.933" v="1609" actId="26606"/>
          <ac:spMkLst>
            <pc:docMk/>
            <pc:sldMk cId="1211142237" sldId="299"/>
            <ac:spMk id="12" creationId="{6016219D-510E-4184-9090-6D5578A87BD1}"/>
          </ac:spMkLst>
        </pc:spChg>
        <pc:spChg chg="add">
          <ac:chgData name="John Shorter" userId="755fde98-7d6a-4e3f-b457-9c24d3102ced" providerId="ADAL" clId="{430C0A2D-74FE-4AF7-8A4D-7D40882B82A3}" dt="2023-06-19T08:55:14.933" v="1609" actId="26606"/>
          <ac:spMkLst>
            <pc:docMk/>
            <pc:sldMk cId="1211142237" sldId="299"/>
            <ac:spMk id="14" creationId="{AFF4A713-7B75-4B21-90D7-5AB19547C728}"/>
          </ac:spMkLst>
        </pc:spChg>
        <pc:spChg chg="add">
          <ac:chgData name="John Shorter" userId="755fde98-7d6a-4e3f-b457-9c24d3102ced" providerId="ADAL" clId="{430C0A2D-74FE-4AF7-8A4D-7D40882B82A3}" dt="2023-06-19T08:55:14.933" v="1609" actId="26606"/>
          <ac:spMkLst>
            <pc:docMk/>
            <pc:sldMk cId="1211142237" sldId="299"/>
            <ac:spMk id="16" creationId="{DC631C0B-6DA6-4E57-8231-CE32B3434A7E}"/>
          </ac:spMkLst>
        </pc:spChg>
        <pc:spChg chg="add">
          <ac:chgData name="John Shorter" userId="755fde98-7d6a-4e3f-b457-9c24d3102ced" providerId="ADAL" clId="{430C0A2D-74FE-4AF7-8A4D-7D40882B82A3}" dt="2023-06-19T08:55:14.933" v="1609" actId="26606"/>
          <ac:spMkLst>
            <pc:docMk/>
            <pc:sldMk cId="1211142237" sldId="299"/>
            <ac:spMk id="18" creationId="{C29501E6-A978-4A61-9689-9085AF97A53A}"/>
          </ac:spMkLst>
        </pc:spChg>
      </pc:sldChg>
      <pc:sldChg chg="addSp delSp modSp new mod setBg modAnim">
        <pc:chgData name="John Shorter" userId="755fde98-7d6a-4e3f-b457-9c24d3102ced" providerId="ADAL" clId="{430C0A2D-74FE-4AF7-8A4D-7D40882B82A3}" dt="2023-06-19T09:27:46.004" v="2339" actId="26606"/>
        <pc:sldMkLst>
          <pc:docMk/>
          <pc:sldMk cId="2119547755" sldId="300"/>
        </pc:sldMkLst>
        <pc:spChg chg="mod">
          <ac:chgData name="John Shorter" userId="755fde98-7d6a-4e3f-b457-9c24d3102ced" providerId="ADAL" clId="{430C0A2D-74FE-4AF7-8A4D-7D40882B82A3}" dt="2023-06-19T09:27:46.004" v="2339" actId="26606"/>
          <ac:spMkLst>
            <pc:docMk/>
            <pc:sldMk cId="2119547755" sldId="300"/>
            <ac:spMk id="2" creationId="{470E829B-578A-C98B-BD15-7FB011ED664C}"/>
          </ac:spMkLst>
        </pc:spChg>
        <pc:spChg chg="mod">
          <ac:chgData name="John Shorter" userId="755fde98-7d6a-4e3f-b457-9c24d3102ced" providerId="ADAL" clId="{430C0A2D-74FE-4AF7-8A4D-7D40882B82A3}" dt="2023-06-19T09:27:46.004" v="2339" actId="26606"/>
          <ac:spMkLst>
            <pc:docMk/>
            <pc:sldMk cId="2119547755" sldId="300"/>
            <ac:spMk id="3" creationId="{18B0F2A1-F2C8-CFE1-FD19-DD7928D23849}"/>
          </ac:spMkLst>
        </pc:spChg>
        <pc:spChg chg="add del">
          <ac:chgData name="John Shorter" userId="755fde98-7d6a-4e3f-b457-9c24d3102ced" providerId="ADAL" clId="{430C0A2D-74FE-4AF7-8A4D-7D40882B82A3}" dt="2023-06-19T09:27:46.004" v="2339" actId="26606"/>
          <ac:spMkLst>
            <pc:docMk/>
            <pc:sldMk cId="2119547755" sldId="300"/>
            <ac:spMk id="8" creationId="{DBF61EA3-B236-439E-9C0B-340980D56BEE}"/>
          </ac:spMkLst>
        </pc:spChg>
        <pc:spChg chg="add del">
          <ac:chgData name="John Shorter" userId="755fde98-7d6a-4e3f-b457-9c24d3102ced" providerId="ADAL" clId="{430C0A2D-74FE-4AF7-8A4D-7D40882B82A3}" dt="2023-06-19T09:27:46.004" v="2339" actId="26606"/>
          <ac:spMkLst>
            <pc:docMk/>
            <pc:sldMk cId="2119547755" sldId="300"/>
            <ac:spMk id="14" creationId="{E659831F-0D9A-4C63-9EBB-8435B85A440F}"/>
          </ac:spMkLst>
        </pc:spChg>
        <pc:spChg chg="add">
          <ac:chgData name="John Shorter" userId="755fde98-7d6a-4e3f-b457-9c24d3102ced" providerId="ADAL" clId="{430C0A2D-74FE-4AF7-8A4D-7D40882B82A3}" dt="2023-06-19T09:27:46.004" v="2339" actId="26606"/>
          <ac:spMkLst>
            <pc:docMk/>
            <pc:sldMk cId="2119547755" sldId="300"/>
            <ac:spMk id="19" creationId="{1B15ED52-F352-441B-82BF-E0EA34836D08}"/>
          </ac:spMkLst>
        </pc:spChg>
        <pc:spChg chg="add">
          <ac:chgData name="John Shorter" userId="755fde98-7d6a-4e3f-b457-9c24d3102ced" providerId="ADAL" clId="{430C0A2D-74FE-4AF7-8A4D-7D40882B82A3}" dt="2023-06-19T09:27:46.004" v="2339" actId="26606"/>
          <ac:spMkLst>
            <pc:docMk/>
            <pc:sldMk cId="2119547755" sldId="300"/>
            <ac:spMk id="21" creationId="{3B2E3793-BFE6-45A2-9B7B-E18844431C99}"/>
          </ac:spMkLst>
        </pc:spChg>
        <pc:spChg chg="add">
          <ac:chgData name="John Shorter" userId="755fde98-7d6a-4e3f-b457-9c24d3102ced" providerId="ADAL" clId="{430C0A2D-74FE-4AF7-8A4D-7D40882B82A3}" dt="2023-06-19T09:27:46.004" v="2339" actId="26606"/>
          <ac:spMkLst>
            <pc:docMk/>
            <pc:sldMk cId="2119547755" sldId="300"/>
            <ac:spMk id="23" creationId="{BC4C4868-CB8F-4AF9-9CDB-8108F2C19B67}"/>
          </ac:spMkLst>
        </pc:spChg>
        <pc:spChg chg="add">
          <ac:chgData name="John Shorter" userId="755fde98-7d6a-4e3f-b457-9c24d3102ced" providerId="ADAL" clId="{430C0A2D-74FE-4AF7-8A4D-7D40882B82A3}" dt="2023-06-19T09:27:46.004" v="2339" actId="26606"/>
          <ac:spMkLst>
            <pc:docMk/>
            <pc:sldMk cId="2119547755" sldId="300"/>
            <ac:spMk id="25" creationId="{375E0459-6403-40CD-989D-56A4407CA12E}"/>
          </ac:spMkLst>
        </pc:spChg>
        <pc:spChg chg="add">
          <ac:chgData name="John Shorter" userId="755fde98-7d6a-4e3f-b457-9c24d3102ced" providerId="ADAL" clId="{430C0A2D-74FE-4AF7-8A4D-7D40882B82A3}" dt="2023-06-19T09:27:46.004" v="2339" actId="26606"/>
          <ac:spMkLst>
            <pc:docMk/>
            <pc:sldMk cId="2119547755" sldId="300"/>
            <ac:spMk id="27" creationId="{53E5B1A8-3AC9-4BD1-9BBC-78CA94F2D1BA}"/>
          </ac:spMkLst>
        </pc:spChg>
        <pc:spChg chg="add">
          <ac:chgData name="John Shorter" userId="755fde98-7d6a-4e3f-b457-9c24d3102ced" providerId="ADAL" clId="{430C0A2D-74FE-4AF7-8A4D-7D40882B82A3}" dt="2023-06-19T09:27:46.004" v="2339" actId="26606"/>
          <ac:spMkLst>
            <pc:docMk/>
            <pc:sldMk cId="2119547755" sldId="300"/>
            <ac:spMk id="29" creationId="{B3FA1AAC-C1ED-4F77-BFA4-BE80FC0AC795}"/>
          </ac:spMkLst>
        </pc:spChg>
        <pc:grpChg chg="add del">
          <ac:chgData name="John Shorter" userId="755fde98-7d6a-4e3f-b457-9c24d3102ced" providerId="ADAL" clId="{430C0A2D-74FE-4AF7-8A4D-7D40882B82A3}" dt="2023-06-19T09:27:46.004" v="2339" actId="26606"/>
          <ac:grpSpMkLst>
            <pc:docMk/>
            <pc:sldMk cId="2119547755" sldId="300"/>
            <ac:grpSpMk id="10" creationId="{28FAF094-D087-493F-8DF9-A486C2D6BBAA}"/>
          </ac:grpSpMkLst>
        </pc:grpChg>
      </pc:sldChg>
      <pc:sldChg chg="addSp modSp new mod setBg modAnim">
        <pc:chgData name="John Shorter" userId="755fde98-7d6a-4e3f-b457-9c24d3102ced" providerId="ADAL" clId="{430C0A2D-74FE-4AF7-8A4D-7D40882B82A3}" dt="2023-06-19T10:03:50.484" v="3254" actId="20577"/>
        <pc:sldMkLst>
          <pc:docMk/>
          <pc:sldMk cId="240025631" sldId="301"/>
        </pc:sldMkLst>
        <pc:spChg chg="mod">
          <ac:chgData name="John Shorter" userId="755fde98-7d6a-4e3f-b457-9c24d3102ced" providerId="ADAL" clId="{430C0A2D-74FE-4AF7-8A4D-7D40882B82A3}" dt="2023-06-19T09:14:46.603" v="1949" actId="26606"/>
          <ac:spMkLst>
            <pc:docMk/>
            <pc:sldMk cId="240025631" sldId="301"/>
            <ac:spMk id="2" creationId="{92171AB5-C0C2-DDBD-D9A3-12C00EC2CC96}"/>
          </ac:spMkLst>
        </pc:spChg>
        <pc:spChg chg="mod">
          <ac:chgData name="John Shorter" userId="755fde98-7d6a-4e3f-b457-9c24d3102ced" providerId="ADAL" clId="{430C0A2D-74FE-4AF7-8A4D-7D40882B82A3}" dt="2023-06-19T09:28:17.234" v="2340" actId="14100"/>
          <ac:spMkLst>
            <pc:docMk/>
            <pc:sldMk cId="240025631" sldId="301"/>
            <ac:spMk id="3" creationId="{8A1CD405-C34D-189F-D90C-E94031BD7004}"/>
          </ac:spMkLst>
        </pc:spChg>
        <pc:spChg chg="add mod">
          <ac:chgData name="John Shorter" userId="755fde98-7d6a-4e3f-b457-9c24d3102ced" providerId="ADAL" clId="{430C0A2D-74FE-4AF7-8A4D-7D40882B82A3}" dt="2023-06-19T10:03:50.484" v="3254" actId="20577"/>
          <ac:spMkLst>
            <pc:docMk/>
            <pc:sldMk cId="240025631" sldId="301"/>
            <ac:spMk id="5" creationId="{B89D3048-C0C3-5185-17DF-934138030029}"/>
          </ac:spMkLst>
        </pc:spChg>
        <pc:spChg chg="add">
          <ac:chgData name="John Shorter" userId="755fde98-7d6a-4e3f-b457-9c24d3102ced" providerId="ADAL" clId="{430C0A2D-74FE-4AF7-8A4D-7D40882B82A3}" dt="2023-06-19T09:14:46.603" v="1949" actId="26606"/>
          <ac:spMkLst>
            <pc:docMk/>
            <pc:sldMk cId="240025631" sldId="301"/>
            <ac:spMk id="8" creationId="{DBF61EA3-B236-439E-9C0B-340980D56BEE}"/>
          </ac:spMkLst>
        </pc:spChg>
        <pc:spChg chg="add">
          <ac:chgData name="John Shorter" userId="755fde98-7d6a-4e3f-b457-9c24d3102ced" providerId="ADAL" clId="{430C0A2D-74FE-4AF7-8A4D-7D40882B82A3}" dt="2023-06-19T09:14:46.603" v="1949" actId="26606"/>
          <ac:spMkLst>
            <pc:docMk/>
            <pc:sldMk cId="240025631" sldId="301"/>
            <ac:spMk id="14" creationId="{E659831F-0D9A-4C63-9EBB-8435B85A440F}"/>
          </ac:spMkLst>
        </pc:spChg>
        <pc:grpChg chg="add">
          <ac:chgData name="John Shorter" userId="755fde98-7d6a-4e3f-b457-9c24d3102ced" providerId="ADAL" clId="{430C0A2D-74FE-4AF7-8A4D-7D40882B82A3}" dt="2023-06-19T09:14:46.603" v="1949" actId="26606"/>
          <ac:grpSpMkLst>
            <pc:docMk/>
            <pc:sldMk cId="240025631" sldId="301"/>
            <ac:grpSpMk id="10" creationId="{28FAF094-D087-493F-8DF9-A486C2D6BBAA}"/>
          </ac:grpSpMkLst>
        </pc:grpChg>
      </pc:sldChg>
      <pc:sldChg chg="addSp modSp new mod setBg modAnim">
        <pc:chgData name="John Shorter" userId="755fde98-7d6a-4e3f-b457-9c24d3102ced" providerId="ADAL" clId="{430C0A2D-74FE-4AF7-8A4D-7D40882B82A3}" dt="2023-06-19T09:43:44.630" v="2947"/>
        <pc:sldMkLst>
          <pc:docMk/>
          <pc:sldMk cId="106756271" sldId="302"/>
        </pc:sldMkLst>
        <pc:spChg chg="mod">
          <ac:chgData name="John Shorter" userId="755fde98-7d6a-4e3f-b457-9c24d3102ced" providerId="ADAL" clId="{430C0A2D-74FE-4AF7-8A4D-7D40882B82A3}" dt="2023-06-19T09:42:02.322" v="2874" actId="26606"/>
          <ac:spMkLst>
            <pc:docMk/>
            <pc:sldMk cId="106756271" sldId="302"/>
            <ac:spMk id="2" creationId="{B2E94734-DA29-4730-B932-A147D1139CEB}"/>
          </ac:spMkLst>
        </pc:spChg>
        <pc:spChg chg="mod">
          <ac:chgData name="John Shorter" userId="755fde98-7d6a-4e3f-b457-9c24d3102ced" providerId="ADAL" clId="{430C0A2D-74FE-4AF7-8A4D-7D40882B82A3}" dt="2023-06-19T09:42:52.392" v="2946" actId="20577"/>
          <ac:spMkLst>
            <pc:docMk/>
            <pc:sldMk cId="106756271" sldId="302"/>
            <ac:spMk id="3" creationId="{61A6A902-5A4C-E817-4E54-314A813D44B7}"/>
          </ac:spMkLst>
        </pc:spChg>
        <pc:spChg chg="add">
          <ac:chgData name="John Shorter" userId="755fde98-7d6a-4e3f-b457-9c24d3102ced" providerId="ADAL" clId="{430C0A2D-74FE-4AF7-8A4D-7D40882B82A3}" dt="2023-06-19T09:42:02.322" v="2874" actId="26606"/>
          <ac:spMkLst>
            <pc:docMk/>
            <pc:sldMk cId="106756271" sldId="302"/>
            <ac:spMk id="8" creationId="{979E27D9-03C7-44E2-9FF8-15D0C8506AF7}"/>
          </ac:spMkLst>
        </pc:spChg>
        <pc:spChg chg="add">
          <ac:chgData name="John Shorter" userId="755fde98-7d6a-4e3f-b457-9c24d3102ced" providerId="ADAL" clId="{430C0A2D-74FE-4AF7-8A4D-7D40882B82A3}" dt="2023-06-19T09:42:02.322" v="2874" actId="26606"/>
          <ac:spMkLst>
            <pc:docMk/>
            <pc:sldMk cId="106756271" sldId="302"/>
            <ac:spMk id="10" creationId="{EEBF1590-3B36-48EE-A89D-3B6F3CB256AB}"/>
          </ac:spMkLst>
        </pc:spChg>
        <pc:spChg chg="add">
          <ac:chgData name="John Shorter" userId="755fde98-7d6a-4e3f-b457-9c24d3102ced" providerId="ADAL" clId="{430C0A2D-74FE-4AF7-8A4D-7D40882B82A3}" dt="2023-06-19T09:42:02.322" v="2874" actId="26606"/>
          <ac:spMkLst>
            <pc:docMk/>
            <pc:sldMk cId="106756271" sldId="302"/>
            <ac:spMk id="12" creationId="{AC8F6C8C-AB5A-4548-942D-E3FD40ACBC49}"/>
          </ac:spMkLst>
        </pc:spChg>
      </pc:sldChg>
      <pc:sldChg chg="addSp delSp modSp new mod setBg">
        <pc:chgData name="John Shorter" userId="755fde98-7d6a-4e3f-b457-9c24d3102ced" providerId="ADAL" clId="{430C0A2D-74FE-4AF7-8A4D-7D40882B82A3}" dt="2023-06-19T09:56:56.702" v="3193" actId="26606"/>
        <pc:sldMkLst>
          <pc:docMk/>
          <pc:sldMk cId="2580029340" sldId="303"/>
        </pc:sldMkLst>
        <pc:spChg chg="del">
          <ac:chgData name="John Shorter" userId="755fde98-7d6a-4e3f-b457-9c24d3102ced" providerId="ADAL" clId="{430C0A2D-74FE-4AF7-8A4D-7D40882B82A3}" dt="2023-06-19T09:56:56.702" v="3193" actId="26606"/>
          <ac:spMkLst>
            <pc:docMk/>
            <pc:sldMk cId="2580029340" sldId="303"/>
            <ac:spMk id="2" creationId="{2901F17B-5CBC-DEF5-8929-94F47DCE082F}"/>
          </ac:spMkLst>
        </pc:spChg>
        <pc:spChg chg="del">
          <ac:chgData name="John Shorter" userId="755fde98-7d6a-4e3f-b457-9c24d3102ced" providerId="ADAL" clId="{430C0A2D-74FE-4AF7-8A4D-7D40882B82A3}" dt="2023-06-19T09:56:56.702" v="3193" actId="26606"/>
          <ac:spMkLst>
            <pc:docMk/>
            <pc:sldMk cId="2580029340" sldId="303"/>
            <ac:spMk id="3" creationId="{03158664-F8C3-60E6-9A73-1F3B997E4947}"/>
          </ac:spMkLst>
        </pc:spChg>
        <pc:spChg chg="add">
          <ac:chgData name="John Shorter" userId="755fde98-7d6a-4e3f-b457-9c24d3102ced" providerId="ADAL" clId="{430C0A2D-74FE-4AF7-8A4D-7D40882B82A3}" dt="2023-06-19T09:56:56.702" v="3193" actId="26606"/>
          <ac:spMkLst>
            <pc:docMk/>
            <pc:sldMk cId="2580029340" sldId="303"/>
            <ac:spMk id="9" creationId="{AB8C311F-7253-4AED-9701-7FC0708C41C7}"/>
          </ac:spMkLst>
        </pc:spChg>
        <pc:spChg chg="add">
          <ac:chgData name="John Shorter" userId="755fde98-7d6a-4e3f-b457-9c24d3102ced" providerId="ADAL" clId="{430C0A2D-74FE-4AF7-8A4D-7D40882B82A3}" dt="2023-06-19T09:56:56.702" v="3193" actId="26606"/>
          <ac:spMkLst>
            <pc:docMk/>
            <pc:sldMk cId="2580029340" sldId="303"/>
            <ac:spMk id="11" creationId="{E2384209-CB15-4CDF-9D31-C44FD9A3F20D}"/>
          </ac:spMkLst>
        </pc:spChg>
        <pc:spChg chg="add">
          <ac:chgData name="John Shorter" userId="755fde98-7d6a-4e3f-b457-9c24d3102ced" providerId="ADAL" clId="{430C0A2D-74FE-4AF7-8A4D-7D40882B82A3}" dt="2023-06-19T09:56:56.702" v="3193" actId="26606"/>
          <ac:spMkLst>
            <pc:docMk/>
            <pc:sldMk cId="2580029340" sldId="303"/>
            <ac:spMk id="13" creationId="{2633B3B5-CC90-43F0-8714-D31D1F3F0209}"/>
          </ac:spMkLst>
        </pc:spChg>
        <pc:spChg chg="add">
          <ac:chgData name="John Shorter" userId="755fde98-7d6a-4e3f-b457-9c24d3102ced" providerId="ADAL" clId="{430C0A2D-74FE-4AF7-8A4D-7D40882B82A3}" dt="2023-06-19T09:56:56.702" v="3193" actId="26606"/>
          <ac:spMkLst>
            <pc:docMk/>
            <pc:sldMk cId="2580029340" sldId="303"/>
            <ac:spMk id="15" creationId="{A8D57A06-A426-446D-B02C-A2DC6B62E45E}"/>
          </ac:spMkLst>
        </pc:spChg>
        <pc:picChg chg="add mod">
          <ac:chgData name="John Shorter" userId="755fde98-7d6a-4e3f-b457-9c24d3102ced" providerId="ADAL" clId="{430C0A2D-74FE-4AF7-8A4D-7D40882B82A3}" dt="2023-06-19T09:56:56.702" v="3193" actId="26606"/>
          <ac:picMkLst>
            <pc:docMk/>
            <pc:sldMk cId="2580029340" sldId="303"/>
            <ac:picMk id="4" creationId="{91F0C824-41EB-9B04-F6B2-A6B5575139E1}"/>
          </ac:picMkLst>
        </pc:picChg>
      </pc:sldChg>
      <pc:sldChg chg="addSp delSp modSp new mod setBg">
        <pc:chgData name="John Shorter" userId="755fde98-7d6a-4e3f-b457-9c24d3102ced" providerId="ADAL" clId="{430C0A2D-74FE-4AF7-8A4D-7D40882B82A3}" dt="2023-06-19T09:57:51.991" v="3210" actId="26606"/>
        <pc:sldMkLst>
          <pc:docMk/>
          <pc:sldMk cId="3666264070" sldId="304"/>
        </pc:sldMkLst>
        <pc:spChg chg="mod">
          <ac:chgData name="John Shorter" userId="755fde98-7d6a-4e3f-b457-9c24d3102ced" providerId="ADAL" clId="{430C0A2D-74FE-4AF7-8A4D-7D40882B82A3}" dt="2023-06-19T09:57:51.991" v="3210" actId="26606"/>
          <ac:spMkLst>
            <pc:docMk/>
            <pc:sldMk cId="3666264070" sldId="304"/>
            <ac:spMk id="2" creationId="{625C2B55-20A3-30C8-7A51-1FD5272A8B1C}"/>
          </ac:spMkLst>
        </pc:spChg>
        <pc:spChg chg="del">
          <ac:chgData name="John Shorter" userId="755fde98-7d6a-4e3f-b457-9c24d3102ced" providerId="ADAL" clId="{430C0A2D-74FE-4AF7-8A4D-7D40882B82A3}" dt="2023-06-19T09:57:51.991" v="3210" actId="26606"/>
          <ac:spMkLst>
            <pc:docMk/>
            <pc:sldMk cId="3666264070" sldId="304"/>
            <ac:spMk id="3" creationId="{A4050B62-4C25-E38C-D5E8-A8DA5419DD7E}"/>
          </ac:spMkLst>
        </pc:spChg>
        <pc:spChg chg="add">
          <ac:chgData name="John Shorter" userId="755fde98-7d6a-4e3f-b457-9c24d3102ced" providerId="ADAL" clId="{430C0A2D-74FE-4AF7-8A4D-7D40882B82A3}" dt="2023-06-19T09:57:51.991" v="3210" actId="26606"/>
          <ac:spMkLst>
            <pc:docMk/>
            <pc:sldMk cId="3666264070" sldId="304"/>
            <ac:spMk id="9" creationId="{736CAB1F-557E-4FA4-81CC-DC491EF83443}"/>
          </ac:spMkLst>
        </pc:spChg>
        <pc:spChg chg="add">
          <ac:chgData name="John Shorter" userId="755fde98-7d6a-4e3f-b457-9c24d3102ced" providerId="ADAL" clId="{430C0A2D-74FE-4AF7-8A4D-7D40882B82A3}" dt="2023-06-19T09:57:51.991" v="3210" actId="26606"/>
          <ac:spMkLst>
            <pc:docMk/>
            <pc:sldMk cId="3666264070" sldId="304"/>
            <ac:spMk id="11" creationId="{AA065953-3D69-4CD4-80C3-DF10DEB4C761}"/>
          </ac:spMkLst>
        </pc:spChg>
        <pc:spChg chg="add">
          <ac:chgData name="John Shorter" userId="755fde98-7d6a-4e3f-b457-9c24d3102ced" providerId="ADAL" clId="{430C0A2D-74FE-4AF7-8A4D-7D40882B82A3}" dt="2023-06-19T09:57:51.991" v="3210" actId="26606"/>
          <ac:spMkLst>
            <pc:docMk/>
            <pc:sldMk cId="3666264070" sldId="304"/>
            <ac:spMk id="13" creationId="{2AB36DB5-F10D-4EDB-87E2-ECB9301FFC62}"/>
          </ac:spMkLst>
        </pc:spChg>
        <pc:spChg chg="add">
          <ac:chgData name="John Shorter" userId="755fde98-7d6a-4e3f-b457-9c24d3102ced" providerId="ADAL" clId="{430C0A2D-74FE-4AF7-8A4D-7D40882B82A3}" dt="2023-06-19T09:57:51.991" v="3210" actId="26606"/>
          <ac:spMkLst>
            <pc:docMk/>
            <pc:sldMk cId="3666264070" sldId="304"/>
            <ac:spMk id="15" creationId="{446F195D-95DC-419E-BBC1-E2B601A6067B}"/>
          </ac:spMkLst>
        </pc:spChg>
        <pc:spChg chg="add">
          <ac:chgData name="John Shorter" userId="755fde98-7d6a-4e3f-b457-9c24d3102ced" providerId="ADAL" clId="{430C0A2D-74FE-4AF7-8A4D-7D40882B82A3}" dt="2023-06-19T09:57:51.991" v="3210" actId="26606"/>
          <ac:spMkLst>
            <pc:docMk/>
            <pc:sldMk cId="3666264070" sldId="304"/>
            <ac:spMk id="17" creationId="{55550980-2AB6-4DE5-86DD-064ADF160E40}"/>
          </ac:spMkLst>
        </pc:spChg>
        <pc:spChg chg="add">
          <ac:chgData name="John Shorter" userId="755fde98-7d6a-4e3f-b457-9c24d3102ced" providerId="ADAL" clId="{430C0A2D-74FE-4AF7-8A4D-7D40882B82A3}" dt="2023-06-19T09:57:51.991" v="3210" actId="26606"/>
          <ac:spMkLst>
            <pc:docMk/>
            <pc:sldMk cId="3666264070" sldId="304"/>
            <ac:spMk id="19" creationId="{EDF4B167-8E82-4458-AE55-88B683EBF69B}"/>
          </ac:spMkLst>
        </pc:spChg>
        <pc:spChg chg="add">
          <ac:chgData name="John Shorter" userId="755fde98-7d6a-4e3f-b457-9c24d3102ced" providerId="ADAL" clId="{430C0A2D-74FE-4AF7-8A4D-7D40882B82A3}" dt="2023-06-19T09:57:51.991" v="3210" actId="26606"/>
          <ac:spMkLst>
            <pc:docMk/>
            <pc:sldMk cId="3666264070" sldId="304"/>
            <ac:spMk id="21" creationId="{55993D72-5628-4E5E-BB9F-96066414EEFD}"/>
          </ac:spMkLst>
        </pc:spChg>
        <pc:picChg chg="add">
          <ac:chgData name="John Shorter" userId="755fde98-7d6a-4e3f-b457-9c24d3102ced" providerId="ADAL" clId="{430C0A2D-74FE-4AF7-8A4D-7D40882B82A3}" dt="2023-06-19T09:57:51.991" v="3210" actId="26606"/>
          <ac:picMkLst>
            <pc:docMk/>
            <pc:sldMk cId="3666264070" sldId="304"/>
            <ac:picMk id="5" creationId="{054191BE-A821-D8D8-FAF4-269D1878968C}"/>
          </ac:picMkLst>
        </pc:picChg>
      </pc:sldChg>
      <pc:sldChg chg="addSp delSp modSp new mod setBg modAnim">
        <pc:chgData name="John Shorter" userId="755fde98-7d6a-4e3f-b457-9c24d3102ced" providerId="ADAL" clId="{430C0A2D-74FE-4AF7-8A4D-7D40882B82A3}" dt="2023-06-19T10:07:34.263" v="3439"/>
        <pc:sldMkLst>
          <pc:docMk/>
          <pc:sldMk cId="2098042498" sldId="305"/>
        </pc:sldMkLst>
        <pc:spChg chg="mod">
          <ac:chgData name="John Shorter" userId="755fde98-7d6a-4e3f-b457-9c24d3102ced" providerId="ADAL" clId="{430C0A2D-74FE-4AF7-8A4D-7D40882B82A3}" dt="2023-06-19T10:06:47.037" v="3401" actId="26606"/>
          <ac:spMkLst>
            <pc:docMk/>
            <pc:sldMk cId="2098042498" sldId="305"/>
            <ac:spMk id="2" creationId="{C79BEB5C-C745-0ECF-837E-5925458C61D5}"/>
          </ac:spMkLst>
        </pc:spChg>
        <pc:spChg chg="del">
          <ac:chgData name="John Shorter" userId="755fde98-7d6a-4e3f-b457-9c24d3102ced" providerId="ADAL" clId="{430C0A2D-74FE-4AF7-8A4D-7D40882B82A3}" dt="2023-06-19T10:06:47.037" v="3401" actId="26606"/>
          <ac:spMkLst>
            <pc:docMk/>
            <pc:sldMk cId="2098042498" sldId="305"/>
            <ac:spMk id="3" creationId="{E2148E99-AAEE-DEFC-F9F5-145942A94929}"/>
          </ac:spMkLst>
        </pc:spChg>
        <pc:spChg chg="add mod">
          <ac:chgData name="John Shorter" userId="755fde98-7d6a-4e3f-b457-9c24d3102ced" providerId="ADAL" clId="{430C0A2D-74FE-4AF7-8A4D-7D40882B82A3}" dt="2023-06-19T10:07:30.914" v="3438" actId="20577"/>
          <ac:spMkLst>
            <pc:docMk/>
            <pc:sldMk cId="2098042498" sldId="305"/>
            <ac:spMk id="5" creationId="{713DD43B-A055-E647-C41E-A4D6D5F23748}"/>
          </ac:spMkLst>
        </pc:spChg>
        <pc:spChg chg="add">
          <ac:chgData name="John Shorter" userId="755fde98-7d6a-4e3f-b457-9c24d3102ced" providerId="ADAL" clId="{430C0A2D-74FE-4AF7-8A4D-7D40882B82A3}" dt="2023-06-19T10:06:47.037" v="3401" actId="26606"/>
          <ac:spMkLst>
            <pc:docMk/>
            <pc:sldMk cId="2098042498" sldId="305"/>
            <ac:spMk id="9" creationId="{A4E37431-20F0-4DD6-84A9-ED2B644943A2}"/>
          </ac:spMkLst>
        </pc:spChg>
        <pc:spChg chg="add">
          <ac:chgData name="John Shorter" userId="755fde98-7d6a-4e3f-b457-9c24d3102ced" providerId="ADAL" clId="{430C0A2D-74FE-4AF7-8A4D-7D40882B82A3}" dt="2023-06-19T10:06:47.037" v="3401" actId="26606"/>
          <ac:spMkLst>
            <pc:docMk/>
            <pc:sldMk cId="2098042498" sldId="305"/>
            <ac:spMk id="11" creationId="{0AE98B72-66C6-4AB4-AF0D-BA830DE86393}"/>
          </ac:spMkLst>
        </pc:spChg>
        <pc:spChg chg="add">
          <ac:chgData name="John Shorter" userId="755fde98-7d6a-4e3f-b457-9c24d3102ced" providerId="ADAL" clId="{430C0A2D-74FE-4AF7-8A4D-7D40882B82A3}" dt="2023-06-19T10:06:47.037" v="3401" actId="26606"/>
          <ac:spMkLst>
            <pc:docMk/>
            <pc:sldMk cId="2098042498" sldId="305"/>
            <ac:spMk id="13" creationId="{407EAFC6-733F-403D-BB4D-05A3A28742F1}"/>
          </ac:spMkLst>
        </pc:spChg>
        <pc:spChg chg="add">
          <ac:chgData name="John Shorter" userId="755fde98-7d6a-4e3f-b457-9c24d3102ced" providerId="ADAL" clId="{430C0A2D-74FE-4AF7-8A4D-7D40882B82A3}" dt="2023-06-19T10:06:47.037" v="3401" actId="26606"/>
          <ac:spMkLst>
            <pc:docMk/>
            <pc:sldMk cId="2098042498" sldId="305"/>
            <ac:spMk id="15" creationId="{17A36730-4CB0-4F61-AD11-A44C9765833F}"/>
          </ac:spMkLst>
        </pc:spChg>
        <pc:spChg chg="add">
          <ac:chgData name="John Shorter" userId="755fde98-7d6a-4e3f-b457-9c24d3102ced" providerId="ADAL" clId="{430C0A2D-74FE-4AF7-8A4D-7D40882B82A3}" dt="2023-06-19T10:06:47.037" v="3401" actId="26606"/>
          <ac:spMkLst>
            <pc:docMk/>
            <pc:sldMk cId="2098042498" sldId="305"/>
            <ac:spMk id="17" creationId="{C69C79E1-F916-4929-A4F3-DE763D4BFA57}"/>
          </ac:spMkLst>
        </pc:spChg>
        <pc:spChg chg="add">
          <ac:chgData name="John Shorter" userId="755fde98-7d6a-4e3f-b457-9c24d3102ced" providerId="ADAL" clId="{430C0A2D-74FE-4AF7-8A4D-7D40882B82A3}" dt="2023-06-19T10:06:47.037" v="3401" actId="26606"/>
          <ac:spMkLst>
            <pc:docMk/>
            <pc:sldMk cId="2098042498" sldId="305"/>
            <ac:spMk id="19" creationId="{767334AB-16BD-4EC7-8C6B-4B5171600933}"/>
          </ac:spMkLst>
        </pc:spChg>
        <pc:picChg chg="add mod">
          <ac:chgData name="John Shorter" userId="755fde98-7d6a-4e3f-b457-9c24d3102ced" providerId="ADAL" clId="{430C0A2D-74FE-4AF7-8A4D-7D40882B82A3}" dt="2023-06-19T10:06:47.037" v="3401" actId="26606"/>
          <ac:picMkLst>
            <pc:docMk/>
            <pc:sldMk cId="2098042498" sldId="305"/>
            <ac:picMk id="4" creationId="{D21FF329-4F94-CA2C-457B-392ED44455D7}"/>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45275-D4CB-43C6-BB0F-FDFB345389F5}"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9B5E4655-B5B6-43E3-8361-F7310B9E9FFC}">
      <dgm:prSet/>
      <dgm:spPr/>
      <dgm:t>
        <a:bodyPr/>
        <a:lstStyle/>
        <a:p>
          <a:pPr>
            <a:defRPr b="1"/>
          </a:pPr>
          <a:r>
            <a:rPr lang="en-US"/>
            <a:t>9:00 AM – 11:00 AM</a:t>
          </a:r>
        </a:p>
      </dgm:t>
    </dgm:pt>
    <dgm:pt modelId="{569969E3-919F-4CDC-B190-FDCF7EA83AE9}" type="parTrans" cxnId="{6719BFF5-B214-45EC-AC77-50301BB4A422}">
      <dgm:prSet/>
      <dgm:spPr/>
      <dgm:t>
        <a:bodyPr/>
        <a:lstStyle/>
        <a:p>
          <a:endParaRPr lang="en-US"/>
        </a:p>
      </dgm:t>
    </dgm:pt>
    <dgm:pt modelId="{67DAE88E-C3E7-4BD0-84B7-E82E6DA327C9}" type="sibTrans" cxnId="{6719BFF5-B214-45EC-AC77-50301BB4A422}">
      <dgm:prSet/>
      <dgm:spPr/>
      <dgm:t>
        <a:bodyPr/>
        <a:lstStyle/>
        <a:p>
          <a:endParaRPr lang="en-US"/>
        </a:p>
      </dgm:t>
    </dgm:pt>
    <dgm:pt modelId="{0252A285-A3DF-48CD-811E-8034BA58807F}">
      <dgm:prSet/>
      <dgm:spPr/>
      <dgm:t>
        <a:bodyPr/>
        <a:lstStyle/>
        <a:p>
          <a:r>
            <a:rPr lang="en-US"/>
            <a:t>40 min talk on theory of PGS/PRS. </a:t>
          </a:r>
          <a:br>
            <a:rPr lang="en-US"/>
          </a:br>
          <a:r>
            <a:rPr lang="en-US"/>
            <a:t>Plus, what to expect with 2 hands-on exercises</a:t>
          </a:r>
        </a:p>
      </dgm:t>
    </dgm:pt>
    <dgm:pt modelId="{5FF1A313-D71C-4479-BB1D-D8CEAEE2FDAE}" type="parTrans" cxnId="{D3C06C32-C8A4-441B-A8EE-138D11B1FEE8}">
      <dgm:prSet/>
      <dgm:spPr/>
      <dgm:t>
        <a:bodyPr/>
        <a:lstStyle/>
        <a:p>
          <a:endParaRPr lang="en-US"/>
        </a:p>
      </dgm:t>
    </dgm:pt>
    <dgm:pt modelId="{37A636D9-33AE-494B-9EA6-475E52058337}" type="sibTrans" cxnId="{D3C06C32-C8A4-441B-A8EE-138D11B1FEE8}">
      <dgm:prSet/>
      <dgm:spPr/>
      <dgm:t>
        <a:bodyPr/>
        <a:lstStyle/>
        <a:p>
          <a:endParaRPr lang="en-US"/>
        </a:p>
      </dgm:t>
    </dgm:pt>
    <dgm:pt modelId="{A0056AE8-5660-436C-8159-B405025477DC}">
      <dgm:prSet/>
      <dgm:spPr/>
      <dgm:t>
        <a:bodyPr/>
        <a:lstStyle/>
        <a:p>
          <a:pPr>
            <a:defRPr b="1"/>
          </a:pPr>
          <a:r>
            <a:rPr lang="en-US"/>
            <a:t>11:00 – 11:30</a:t>
          </a:r>
        </a:p>
      </dgm:t>
    </dgm:pt>
    <dgm:pt modelId="{8D625B5A-C7F3-4FA1-8541-A118E1F9CADA}" type="parTrans" cxnId="{3FFBCEBF-6691-4B45-B0E8-F1C3B0FC8F95}">
      <dgm:prSet/>
      <dgm:spPr/>
      <dgm:t>
        <a:bodyPr/>
        <a:lstStyle/>
        <a:p>
          <a:endParaRPr lang="en-US"/>
        </a:p>
      </dgm:t>
    </dgm:pt>
    <dgm:pt modelId="{197F8F4C-CECC-4588-BEEF-51659C2C2D0E}" type="sibTrans" cxnId="{3FFBCEBF-6691-4B45-B0E8-F1C3B0FC8F95}">
      <dgm:prSet/>
      <dgm:spPr/>
      <dgm:t>
        <a:bodyPr/>
        <a:lstStyle/>
        <a:p>
          <a:endParaRPr lang="en-US"/>
        </a:p>
      </dgm:t>
    </dgm:pt>
    <dgm:pt modelId="{2721149A-1EEA-4D4B-A95D-755ABE15A64C}">
      <dgm:prSet/>
      <dgm:spPr/>
      <dgm:t>
        <a:bodyPr/>
        <a:lstStyle/>
        <a:p>
          <a:r>
            <a:rPr lang="en-US"/>
            <a:t>BREAK 1</a:t>
          </a:r>
        </a:p>
      </dgm:t>
    </dgm:pt>
    <dgm:pt modelId="{8BA88DBC-E942-405F-9D80-047BBCBBFA0C}" type="parTrans" cxnId="{FD69B8EF-47BF-47AE-A881-28A2A7407E2F}">
      <dgm:prSet/>
      <dgm:spPr/>
      <dgm:t>
        <a:bodyPr/>
        <a:lstStyle/>
        <a:p>
          <a:endParaRPr lang="en-US"/>
        </a:p>
      </dgm:t>
    </dgm:pt>
    <dgm:pt modelId="{9D1A5AA2-3A85-4A29-A80E-113DD3DD4D46}" type="sibTrans" cxnId="{FD69B8EF-47BF-47AE-A881-28A2A7407E2F}">
      <dgm:prSet/>
      <dgm:spPr/>
      <dgm:t>
        <a:bodyPr/>
        <a:lstStyle/>
        <a:p>
          <a:endParaRPr lang="en-US"/>
        </a:p>
      </dgm:t>
    </dgm:pt>
    <dgm:pt modelId="{ABF07B2D-3D29-446F-9F6C-2F6BE83CA968}">
      <dgm:prSet/>
      <dgm:spPr/>
      <dgm:t>
        <a:bodyPr/>
        <a:lstStyle/>
        <a:p>
          <a:pPr>
            <a:defRPr b="1"/>
          </a:pPr>
          <a:r>
            <a:rPr lang="en-US"/>
            <a:t>11:30 PM – 12:30 AM</a:t>
          </a:r>
        </a:p>
      </dgm:t>
    </dgm:pt>
    <dgm:pt modelId="{F8DA2B33-89F4-4EA4-8E25-B911E327D079}" type="parTrans" cxnId="{E3F90F12-A67E-435E-B414-F3D6DE866D31}">
      <dgm:prSet/>
      <dgm:spPr/>
      <dgm:t>
        <a:bodyPr/>
        <a:lstStyle/>
        <a:p>
          <a:endParaRPr lang="en-US"/>
        </a:p>
      </dgm:t>
    </dgm:pt>
    <dgm:pt modelId="{B8200823-0532-46F6-9E7C-B50EF959E0D1}" type="sibTrans" cxnId="{E3F90F12-A67E-435E-B414-F3D6DE866D31}">
      <dgm:prSet/>
      <dgm:spPr/>
      <dgm:t>
        <a:bodyPr/>
        <a:lstStyle/>
        <a:p>
          <a:endParaRPr lang="en-US"/>
        </a:p>
      </dgm:t>
    </dgm:pt>
    <dgm:pt modelId="{F06D6E18-7C63-41BB-A1D2-9FD9B4A07D80}">
      <dgm:prSet/>
      <dgm:spPr/>
      <dgm:t>
        <a:bodyPr/>
        <a:lstStyle/>
        <a:p>
          <a:r>
            <a:rPr lang="en-US" b="1" dirty="0"/>
            <a:t>How PGS perform across ancestries. A hands-on exercise with the PGS catalog.</a:t>
          </a:r>
        </a:p>
      </dgm:t>
    </dgm:pt>
    <dgm:pt modelId="{0286AF6D-2F99-412F-9D31-6AEA3A3C4070}" type="parTrans" cxnId="{38B5DE9F-21EA-4803-B2CC-14901957890D}">
      <dgm:prSet/>
      <dgm:spPr/>
      <dgm:t>
        <a:bodyPr/>
        <a:lstStyle/>
        <a:p>
          <a:endParaRPr lang="en-US"/>
        </a:p>
      </dgm:t>
    </dgm:pt>
    <dgm:pt modelId="{0705C83E-E881-4FE8-A847-8D6A35103538}" type="sibTrans" cxnId="{38B5DE9F-21EA-4803-B2CC-14901957890D}">
      <dgm:prSet/>
      <dgm:spPr/>
      <dgm:t>
        <a:bodyPr/>
        <a:lstStyle/>
        <a:p>
          <a:endParaRPr lang="en-US"/>
        </a:p>
      </dgm:t>
    </dgm:pt>
    <dgm:pt modelId="{AFC3BC85-7917-4FE8-A84D-4FC1E8EAE548}">
      <dgm:prSet/>
      <dgm:spPr/>
      <dgm:t>
        <a:bodyPr/>
        <a:lstStyle/>
        <a:p>
          <a:pPr>
            <a:defRPr b="1"/>
          </a:pPr>
          <a:r>
            <a:rPr lang="en-US"/>
            <a:t>12:30 PM – 13:30 PM</a:t>
          </a:r>
        </a:p>
      </dgm:t>
    </dgm:pt>
    <dgm:pt modelId="{697927E5-A193-46CB-B169-93C2D9E230D3}" type="parTrans" cxnId="{AADCDF40-0B24-4D77-9CCF-2288A18DC9C9}">
      <dgm:prSet/>
      <dgm:spPr/>
      <dgm:t>
        <a:bodyPr/>
        <a:lstStyle/>
        <a:p>
          <a:endParaRPr lang="en-US"/>
        </a:p>
      </dgm:t>
    </dgm:pt>
    <dgm:pt modelId="{3F08DFDD-7F90-4329-A977-47B44E6EC16A}" type="sibTrans" cxnId="{AADCDF40-0B24-4D77-9CCF-2288A18DC9C9}">
      <dgm:prSet/>
      <dgm:spPr/>
      <dgm:t>
        <a:bodyPr/>
        <a:lstStyle/>
        <a:p>
          <a:endParaRPr lang="en-US"/>
        </a:p>
      </dgm:t>
    </dgm:pt>
    <dgm:pt modelId="{7390090B-B26A-4E9F-BED2-9CC4B4BB498F}">
      <dgm:prSet/>
      <dgm:spPr/>
      <dgm:t>
        <a:bodyPr/>
        <a:lstStyle/>
        <a:p>
          <a:r>
            <a:rPr lang="en-US"/>
            <a:t>LUNCH</a:t>
          </a:r>
        </a:p>
      </dgm:t>
    </dgm:pt>
    <dgm:pt modelId="{8F2D7231-CE73-4BA1-B20B-137345DD4DCD}" type="parTrans" cxnId="{3BF434E0-B8F7-4C18-8831-1649928B26A4}">
      <dgm:prSet/>
      <dgm:spPr/>
      <dgm:t>
        <a:bodyPr/>
        <a:lstStyle/>
        <a:p>
          <a:endParaRPr lang="en-US"/>
        </a:p>
      </dgm:t>
    </dgm:pt>
    <dgm:pt modelId="{591271A3-6303-4B29-9AC3-5542F12AE1AA}" type="sibTrans" cxnId="{3BF434E0-B8F7-4C18-8831-1649928B26A4}">
      <dgm:prSet/>
      <dgm:spPr/>
      <dgm:t>
        <a:bodyPr/>
        <a:lstStyle/>
        <a:p>
          <a:endParaRPr lang="en-US"/>
        </a:p>
      </dgm:t>
    </dgm:pt>
    <dgm:pt modelId="{11E3DB25-A943-47EE-B7B9-688E8C0C5303}">
      <dgm:prSet/>
      <dgm:spPr/>
      <dgm:t>
        <a:bodyPr/>
        <a:lstStyle/>
        <a:p>
          <a:pPr>
            <a:defRPr b="1"/>
          </a:pPr>
          <a:r>
            <a:rPr lang="en-US"/>
            <a:t>13:30 PM – 14:30 PM</a:t>
          </a:r>
        </a:p>
      </dgm:t>
    </dgm:pt>
    <dgm:pt modelId="{8ADF17FD-92D5-4238-A356-3DACB927B7BA}" type="parTrans" cxnId="{52277A80-9138-4B1D-93B9-11AEB791EDFB}">
      <dgm:prSet/>
      <dgm:spPr/>
      <dgm:t>
        <a:bodyPr/>
        <a:lstStyle/>
        <a:p>
          <a:endParaRPr lang="en-US"/>
        </a:p>
      </dgm:t>
    </dgm:pt>
    <dgm:pt modelId="{01EA3106-F764-4072-9749-4CE9F96CC3EB}" type="sibTrans" cxnId="{52277A80-9138-4B1D-93B9-11AEB791EDFB}">
      <dgm:prSet/>
      <dgm:spPr/>
      <dgm:t>
        <a:bodyPr/>
        <a:lstStyle/>
        <a:p>
          <a:endParaRPr lang="en-US"/>
        </a:p>
      </dgm:t>
    </dgm:pt>
    <dgm:pt modelId="{FC0F1E91-5DC7-4614-98D8-5532222A0CCD}">
      <dgm:prSet/>
      <dgm:spPr/>
      <dgm:t>
        <a:bodyPr/>
        <a:lstStyle/>
        <a:p>
          <a:r>
            <a:rPr lang="en-US" b="1" dirty="0"/>
            <a:t>How do we create PRS? A hands-on lesson with LDPred2</a:t>
          </a:r>
        </a:p>
      </dgm:t>
    </dgm:pt>
    <dgm:pt modelId="{74DC5F83-2457-4F87-97F9-38E5A3D0BF01}" type="parTrans" cxnId="{CE49DD70-A64B-4E3E-992D-0892CD109D18}">
      <dgm:prSet/>
      <dgm:spPr/>
      <dgm:t>
        <a:bodyPr/>
        <a:lstStyle/>
        <a:p>
          <a:endParaRPr lang="en-US"/>
        </a:p>
      </dgm:t>
    </dgm:pt>
    <dgm:pt modelId="{293C8A63-2C64-4D28-9CD7-17B704563348}" type="sibTrans" cxnId="{CE49DD70-A64B-4E3E-992D-0892CD109D18}">
      <dgm:prSet/>
      <dgm:spPr/>
      <dgm:t>
        <a:bodyPr/>
        <a:lstStyle/>
        <a:p>
          <a:endParaRPr lang="en-US"/>
        </a:p>
      </dgm:t>
    </dgm:pt>
    <dgm:pt modelId="{253A79F5-CA44-47A2-B465-43963E1AE7AA}" type="pres">
      <dgm:prSet presAssocID="{E8C45275-D4CB-43C6-BB0F-FDFB345389F5}" presName="root" presStyleCnt="0">
        <dgm:presLayoutVars>
          <dgm:chMax/>
          <dgm:chPref/>
          <dgm:animLvl val="lvl"/>
        </dgm:presLayoutVars>
      </dgm:prSet>
      <dgm:spPr/>
    </dgm:pt>
    <dgm:pt modelId="{09565596-349E-4987-9EEC-AF01B764317D}" type="pres">
      <dgm:prSet presAssocID="{E8C45275-D4CB-43C6-BB0F-FDFB345389F5}"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25B7C8EB-2010-4547-8A70-C76BA1F82C38}" type="pres">
      <dgm:prSet presAssocID="{E8C45275-D4CB-43C6-BB0F-FDFB345389F5}" presName="nodes" presStyleCnt="0">
        <dgm:presLayoutVars>
          <dgm:chMax/>
          <dgm:chPref/>
          <dgm:animLvl val="lvl"/>
        </dgm:presLayoutVars>
      </dgm:prSet>
      <dgm:spPr/>
    </dgm:pt>
    <dgm:pt modelId="{DC2EB19F-3D9B-4E9A-8205-D9C9A9A2B252}" type="pres">
      <dgm:prSet presAssocID="{9B5E4655-B5B6-43E3-8361-F7310B9E9FFC}" presName="composite" presStyleCnt="0"/>
      <dgm:spPr/>
    </dgm:pt>
    <dgm:pt modelId="{7630BBB9-D58C-4008-A663-B18CAC2D2A30}" type="pres">
      <dgm:prSet presAssocID="{9B5E4655-B5B6-43E3-8361-F7310B9E9FFC}"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01CE2F5-EDB6-4302-9471-F326AE897504}" type="pres">
      <dgm:prSet presAssocID="{9B5E4655-B5B6-43E3-8361-F7310B9E9FFC}" presName="DropPinPlaceHolder" presStyleCnt="0"/>
      <dgm:spPr/>
    </dgm:pt>
    <dgm:pt modelId="{8D3B25AD-682B-4A01-985D-D77FF0B1FC5F}" type="pres">
      <dgm:prSet presAssocID="{9B5E4655-B5B6-43E3-8361-F7310B9E9FFC}" presName="DropPin" presStyleLbl="alignNode1" presStyleIdx="0" presStyleCnt="5"/>
      <dgm:spPr/>
    </dgm:pt>
    <dgm:pt modelId="{C2CC4C5A-5FAC-464F-B64F-3233F63FE51E}" type="pres">
      <dgm:prSet presAssocID="{9B5E4655-B5B6-43E3-8361-F7310B9E9FFC}"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89A4D0C2-BA51-4E56-AC9B-1A3BF7CC82EC}" type="pres">
      <dgm:prSet presAssocID="{9B5E4655-B5B6-43E3-8361-F7310B9E9FFC}" presName="L2TextContainer" presStyleLbl="revTx" presStyleIdx="0" presStyleCnt="10">
        <dgm:presLayoutVars>
          <dgm:bulletEnabled val="1"/>
        </dgm:presLayoutVars>
      </dgm:prSet>
      <dgm:spPr/>
    </dgm:pt>
    <dgm:pt modelId="{49AC5A70-A69D-4F26-8E99-03B4CEE9C0FD}" type="pres">
      <dgm:prSet presAssocID="{9B5E4655-B5B6-43E3-8361-F7310B9E9FFC}" presName="L1TextContainer" presStyleLbl="revTx" presStyleIdx="1" presStyleCnt="10">
        <dgm:presLayoutVars>
          <dgm:chMax val="1"/>
          <dgm:chPref val="1"/>
          <dgm:bulletEnabled val="1"/>
        </dgm:presLayoutVars>
      </dgm:prSet>
      <dgm:spPr/>
    </dgm:pt>
    <dgm:pt modelId="{E172EE68-C71D-4345-AA17-C8F6A091B7EA}" type="pres">
      <dgm:prSet presAssocID="{9B5E4655-B5B6-43E3-8361-F7310B9E9FFC}" presName="ConnectLine" presStyleLbl="sibTrans1D1" presStyleIdx="0" presStyleCnt="5"/>
      <dgm:spPr>
        <a:noFill/>
        <a:ln w="12700" cap="flat" cmpd="sng" algn="ctr">
          <a:solidFill>
            <a:schemeClr val="accent5">
              <a:hueOff val="0"/>
              <a:satOff val="0"/>
              <a:lumOff val="0"/>
              <a:alphaOff val="0"/>
            </a:schemeClr>
          </a:solidFill>
          <a:prstDash val="dash"/>
          <a:miter lim="800000"/>
        </a:ln>
        <a:effectLst/>
      </dgm:spPr>
    </dgm:pt>
    <dgm:pt modelId="{7B9ACEC0-605E-421F-8AF4-A3C22BA96CA2}" type="pres">
      <dgm:prSet presAssocID="{9B5E4655-B5B6-43E3-8361-F7310B9E9FFC}" presName="EmptyPlaceHolder" presStyleCnt="0"/>
      <dgm:spPr/>
    </dgm:pt>
    <dgm:pt modelId="{E87A7B35-1AA3-4FAC-AB54-4D39E5078827}" type="pres">
      <dgm:prSet presAssocID="{67DAE88E-C3E7-4BD0-84B7-E82E6DA327C9}" presName="spaceBetweenRectangles" presStyleCnt="0"/>
      <dgm:spPr/>
    </dgm:pt>
    <dgm:pt modelId="{21E89F0E-49C0-4B1E-AD2B-E064A5DE9CE3}" type="pres">
      <dgm:prSet presAssocID="{A0056AE8-5660-436C-8159-B405025477DC}" presName="composite" presStyleCnt="0"/>
      <dgm:spPr/>
    </dgm:pt>
    <dgm:pt modelId="{5CF51909-EF51-4F1F-9ABA-99D35B63435A}" type="pres">
      <dgm:prSet presAssocID="{A0056AE8-5660-436C-8159-B405025477DC}" presName="ConnectorPoint" presStyleLbl="lnNode1" presStyleIdx="1" presStyleCnt="5"/>
      <dgm:spPr>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gm:spPr>
    </dgm:pt>
    <dgm:pt modelId="{6EDFCD94-C3B4-4766-A877-4C78107CB685}" type="pres">
      <dgm:prSet presAssocID="{A0056AE8-5660-436C-8159-B405025477DC}" presName="DropPinPlaceHolder" presStyleCnt="0"/>
      <dgm:spPr/>
    </dgm:pt>
    <dgm:pt modelId="{3787149E-49C4-4F92-A5EB-6A238F97D20D}" type="pres">
      <dgm:prSet presAssocID="{A0056AE8-5660-436C-8159-B405025477DC}" presName="DropPin" presStyleLbl="alignNode1" presStyleIdx="1" presStyleCnt="5"/>
      <dgm:spPr/>
    </dgm:pt>
    <dgm:pt modelId="{9FC517E3-D051-4C83-A2D7-4CBC1CD06634}" type="pres">
      <dgm:prSet presAssocID="{A0056AE8-5660-436C-8159-B405025477DC}"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348D365A-94FD-4D95-83BA-889CE00C9048}" type="pres">
      <dgm:prSet presAssocID="{A0056AE8-5660-436C-8159-B405025477DC}" presName="L2TextContainer" presStyleLbl="revTx" presStyleIdx="2" presStyleCnt="10">
        <dgm:presLayoutVars>
          <dgm:bulletEnabled val="1"/>
        </dgm:presLayoutVars>
      </dgm:prSet>
      <dgm:spPr/>
    </dgm:pt>
    <dgm:pt modelId="{D77E7CDF-014F-400F-A672-748094C6E0F5}" type="pres">
      <dgm:prSet presAssocID="{A0056AE8-5660-436C-8159-B405025477DC}" presName="L1TextContainer" presStyleLbl="revTx" presStyleIdx="3" presStyleCnt="10">
        <dgm:presLayoutVars>
          <dgm:chMax val="1"/>
          <dgm:chPref val="1"/>
          <dgm:bulletEnabled val="1"/>
        </dgm:presLayoutVars>
      </dgm:prSet>
      <dgm:spPr/>
    </dgm:pt>
    <dgm:pt modelId="{A049AB6A-73F4-48A6-B8FC-E7C894386C73}" type="pres">
      <dgm:prSet presAssocID="{A0056AE8-5660-436C-8159-B405025477DC}" presName="ConnectLine" presStyleLbl="sibTrans1D1" presStyleIdx="1" presStyleCnt="5"/>
      <dgm:spPr>
        <a:noFill/>
        <a:ln w="12700" cap="flat" cmpd="sng" algn="ctr">
          <a:solidFill>
            <a:schemeClr val="accent5">
              <a:hueOff val="-1689636"/>
              <a:satOff val="-4355"/>
              <a:lumOff val="-2941"/>
              <a:alphaOff val="0"/>
            </a:schemeClr>
          </a:solidFill>
          <a:prstDash val="dash"/>
          <a:miter lim="800000"/>
        </a:ln>
        <a:effectLst/>
      </dgm:spPr>
    </dgm:pt>
    <dgm:pt modelId="{6D883A04-D179-4ADA-91E7-0C6D07438D84}" type="pres">
      <dgm:prSet presAssocID="{A0056AE8-5660-436C-8159-B405025477DC}" presName="EmptyPlaceHolder" presStyleCnt="0"/>
      <dgm:spPr/>
    </dgm:pt>
    <dgm:pt modelId="{693595F3-8C19-44BC-8C82-3BD28B56BB55}" type="pres">
      <dgm:prSet presAssocID="{197F8F4C-CECC-4588-BEEF-51659C2C2D0E}" presName="spaceBetweenRectangles" presStyleCnt="0"/>
      <dgm:spPr/>
    </dgm:pt>
    <dgm:pt modelId="{F76A9372-50AE-45C0-BC72-435819275275}" type="pres">
      <dgm:prSet presAssocID="{ABF07B2D-3D29-446F-9F6C-2F6BE83CA968}" presName="composite" presStyleCnt="0"/>
      <dgm:spPr/>
    </dgm:pt>
    <dgm:pt modelId="{5CA0CDB2-23A4-4F85-9A13-9FD0C30C9091}" type="pres">
      <dgm:prSet presAssocID="{ABF07B2D-3D29-446F-9F6C-2F6BE83CA968}" presName="ConnectorPoint" presStyleLbl="lnNode1" presStyleIdx="2" presStyleCnt="5"/>
      <dgm:spPr>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gm:spPr>
    </dgm:pt>
    <dgm:pt modelId="{0C61CAC6-E002-48F3-B6B3-F94757FEF29B}" type="pres">
      <dgm:prSet presAssocID="{ABF07B2D-3D29-446F-9F6C-2F6BE83CA968}" presName="DropPinPlaceHolder" presStyleCnt="0"/>
      <dgm:spPr/>
    </dgm:pt>
    <dgm:pt modelId="{23C10E33-BE7C-4382-8F8C-C6C4D46F2FD8}" type="pres">
      <dgm:prSet presAssocID="{ABF07B2D-3D29-446F-9F6C-2F6BE83CA968}" presName="DropPin" presStyleLbl="alignNode1" presStyleIdx="2" presStyleCnt="5"/>
      <dgm:spPr/>
    </dgm:pt>
    <dgm:pt modelId="{B2407F01-9B72-4535-9E92-59524EDC255D}" type="pres">
      <dgm:prSet presAssocID="{ABF07B2D-3D29-446F-9F6C-2F6BE83CA968}"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33DA8361-2A3A-4133-BFED-9C016477AC7A}" type="pres">
      <dgm:prSet presAssocID="{ABF07B2D-3D29-446F-9F6C-2F6BE83CA968}" presName="L2TextContainer" presStyleLbl="revTx" presStyleIdx="4" presStyleCnt="10">
        <dgm:presLayoutVars>
          <dgm:bulletEnabled val="1"/>
        </dgm:presLayoutVars>
      </dgm:prSet>
      <dgm:spPr/>
    </dgm:pt>
    <dgm:pt modelId="{8B17D7E0-D16D-4FE2-B1D0-2349D4DB4E2F}" type="pres">
      <dgm:prSet presAssocID="{ABF07B2D-3D29-446F-9F6C-2F6BE83CA968}" presName="L1TextContainer" presStyleLbl="revTx" presStyleIdx="5" presStyleCnt="10">
        <dgm:presLayoutVars>
          <dgm:chMax val="1"/>
          <dgm:chPref val="1"/>
          <dgm:bulletEnabled val="1"/>
        </dgm:presLayoutVars>
      </dgm:prSet>
      <dgm:spPr/>
    </dgm:pt>
    <dgm:pt modelId="{56325C49-8027-4854-8148-52923F92DF27}" type="pres">
      <dgm:prSet presAssocID="{ABF07B2D-3D29-446F-9F6C-2F6BE83CA968}" presName="ConnectLine" presStyleLbl="sibTrans1D1" presStyleIdx="2" presStyleCnt="5"/>
      <dgm:spPr>
        <a:noFill/>
        <a:ln w="12700" cap="flat" cmpd="sng" algn="ctr">
          <a:solidFill>
            <a:schemeClr val="accent5">
              <a:hueOff val="-3379271"/>
              <a:satOff val="-8710"/>
              <a:lumOff val="-5883"/>
              <a:alphaOff val="0"/>
            </a:schemeClr>
          </a:solidFill>
          <a:prstDash val="dash"/>
          <a:miter lim="800000"/>
        </a:ln>
        <a:effectLst/>
      </dgm:spPr>
    </dgm:pt>
    <dgm:pt modelId="{2F48AB2F-00D1-4188-9C57-2BCE9CE331BA}" type="pres">
      <dgm:prSet presAssocID="{ABF07B2D-3D29-446F-9F6C-2F6BE83CA968}" presName="EmptyPlaceHolder" presStyleCnt="0"/>
      <dgm:spPr/>
    </dgm:pt>
    <dgm:pt modelId="{77A5FA4C-496D-4382-AD36-DEC07A80D286}" type="pres">
      <dgm:prSet presAssocID="{B8200823-0532-46F6-9E7C-B50EF959E0D1}" presName="spaceBetweenRectangles" presStyleCnt="0"/>
      <dgm:spPr/>
    </dgm:pt>
    <dgm:pt modelId="{8EEAE026-1E42-44A9-851C-88A1CD559D4C}" type="pres">
      <dgm:prSet presAssocID="{AFC3BC85-7917-4FE8-A84D-4FC1E8EAE548}" presName="composite" presStyleCnt="0"/>
      <dgm:spPr/>
    </dgm:pt>
    <dgm:pt modelId="{4EA69BC0-A1B9-4029-B257-34E8FF126720}" type="pres">
      <dgm:prSet presAssocID="{AFC3BC85-7917-4FE8-A84D-4FC1E8EAE548}" presName="ConnectorPoint" presStyleLbl="lnNode1" presStyleIdx="3" presStyleCnt="5"/>
      <dgm:spPr>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gm:spPr>
    </dgm:pt>
    <dgm:pt modelId="{8AAC09D7-A36C-4F14-89E6-60DDA41A6AF3}" type="pres">
      <dgm:prSet presAssocID="{AFC3BC85-7917-4FE8-A84D-4FC1E8EAE548}" presName="DropPinPlaceHolder" presStyleCnt="0"/>
      <dgm:spPr/>
    </dgm:pt>
    <dgm:pt modelId="{10E62C39-AE58-4470-B004-A428FAE9227D}" type="pres">
      <dgm:prSet presAssocID="{AFC3BC85-7917-4FE8-A84D-4FC1E8EAE548}" presName="DropPin" presStyleLbl="alignNode1" presStyleIdx="3" presStyleCnt="5"/>
      <dgm:spPr/>
    </dgm:pt>
    <dgm:pt modelId="{79444D98-360D-43C2-BD5C-334BAF49421E}" type="pres">
      <dgm:prSet presAssocID="{AFC3BC85-7917-4FE8-A84D-4FC1E8EAE548}"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ED43C0F7-FB65-4D5A-892B-F4EBE8A5D755}" type="pres">
      <dgm:prSet presAssocID="{AFC3BC85-7917-4FE8-A84D-4FC1E8EAE548}" presName="L2TextContainer" presStyleLbl="revTx" presStyleIdx="6" presStyleCnt="10">
        <dgm:presLayoutVars>
          <dgm:bulletEnabled val="1"/>
        </dgm:presLayoutVars>
      </dgm:prSet>
      <dgm:spPr/>
    </dgm:pt>
    <dgm:pt modelId="{A267440B-2918-470C-B083-91C847C3CB6B}" type="pres">
      <dgm:prSet presAssocID="{AFC3BC85-7917-4FE8-A84D-4FC1E8EAE548}" presName="L1TextContainer" presStyleLbl="revTx" presStyleIdx="7" presStyleCnt="10">
        <dgm:presLayoutVars>
          <dgm:chMax val="1"/>
          <dgm:chPref val="1"/>
          <dgm:bulletEnabled val="1"/>
        </dgm:presLayoutVars>
      </dgm:prSet>
      <dgm:spPr/>
    </dgm:pt>
    <dgm:pt modelId="{84FE6736-4E55-4F31-AC7E-F6328D8F7EB0}" type="pres">
      <dgm:prSet presAssocID="{AFC3BC85-7917-4FE8-A84D-4FC1E8EAE548}" presName="ConnectLine" presStyleLbl="sibTrans1D1" presStyleIdx="3" presStyleCnt="5"/>
      <dgm:spPr>
        <a:noFill/>
        <a:ln w="12700" cap="flat" cmpd="sng" algn="ctr">
          <a:solidFill>
            <a:schemeClr val="accent5">
              <a:hueOff val="-5068907"/>
              <a:satOff val="-13064"/>
              <a:lumOff val="-8824"/>
              <a:alphaOff val="0"/>
            </a:schemeClr>
          </a:solidFill>
          <a:prstDash val="dash"/>
          <a:miter lim="800000"/>
        </a:ln>
        <a:effectLst/>
      </dgm:spPr>
    </dgm:pt>
    <dgm:pt modelId="{9A5259DB-CF60-4E8B-B846-150D59CE770B}" type="pres">
      <dgm:prSet presAssocID="{AFC3BC85-7917-4FE8-A84D-4FC1E8EAE548}" presName="EmptyPlaceHolder" presStyleCnt="0"/>
      <dgm:spPr/>
    </dgm:pt>
    <dgm:pt modelId="{C4F00F40-02E8-41AD-948F-65CAA71C9E07}" type="pres">
      <dgm:prSet presAssocID="{3F08DFDD-7F90-4329-A977-47B44E6EC16A}" presName="spaceBetweenRectangles" presStyleCnt="0"/>
      <dgm:spPr/>
    </dgm:pt>
    <dgm:pt modelId="{A68C98A3-4438-4F91-A2EC-16F1319243B4}" type="pres">
      <dgm:prSet presAssocID="{11E3DB25-A943-47EE-B7B9-688E8C0C5303}" presName="composite" presStyleCnt="0"/>
      <dgm:spPr/>
    </dgm:pt>
    <dgm:pt modelId="{628DC976-74AC-4BF0-98FF-38F9F2A8EA4D}" type="pres">
      <dgm:prSet presAssocID="{11E3DB25-A943-47EE-B7B9-688E8C0C5303}" presName="ConnectorPoint" presStyleLbl="lnNode1" presStyleIdx="4" presStyleCnt="5"/>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314D62FE-4CE3-4BFF-9E85-AEED17104115}" type="pres">
      <dgm:prSet presAssocID="{11E3DB25-A943-47EE-B7B9-688E8C0C5303}" presName="DropPinPlaceHolder" presStyleCnt="0"/>
      <dgm:spPr/>
    </dgm:pt>
    <dgm:pt modelId="{FE87B37F-2D4C-479B-A702-746CA26D5507}" type="pres">
      <dgm:prSet presAssocID="{11E3DB25-A943-47EE-B7B9-688E8C0C5303}" presName="DropPin" presStyleLbl="alignNode1" presStyleIdx="4" presStyleCnt="5"/>
      <dgm:spPr/>
    </dgm:pt>
    <dgm:pt modelId="{7DF87163-1202-4B8B-BE92-449DFCC2E3EC}" type="pres">
      <dgm:prSet presAssocID="{11E3DB25-A943-47EE-B7B9-688E8C0C5303}"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F8A50730-BB43-4F8E-900F-A89F6320072C}" type="pres">
      <dgm:prSet presAssocID="{11E3DB25-A943-47EE-B7B9-688E8C0C5303}" presName="L2TextContainer" presStyleLbl="revTx" presStyleIdx="8" presStyleCnt="10">
        <dgm:presLayoutVars>
          <dgm:bulletEnabled val="1"/>
        </dgm:presLayoutVars>
      </dgm:prSet>
      <dgm:spPr/>
    </dgm:pt>
    <dgm:pt modelId="{AF1D478E-02C8-4507-8D55-AEB3D07AA589}" type="pres">
      <dgm:prSet presAssocID="{11E3DB25-A943-47EE-B7B9-688E8C0C5303}" presName="L1TextContainer" presStyleLbl="revTx" presStyleIdx="9" presStyleCnt="10">
        <dgm:presLayoutVars>
          <dgm:chMax val="1"/>
          <dgm:chPref val="1"/>
          <dgm:bulletEnabled val="1"/>
        </dgm:presLayoutVars>
      </dgm:prSet>
      <dgm:spPr/>
    </dgm:pt>
    <dgm:pt modelId="{90D69820-304F-4315-B743-6CE9A059B48C}" type="pres">
      <dgm:prSet presAssocID="{11E3DB25-A943-47EE-B7B9-688E8C0C5303}" presName="ConnectLine" presStyleLbl="sibTrans1D1" presStyleIdx="4" presStyleCnt="5"/>
      <dgm:spPr>
        <a:noFill/>
        <a:ln w="12700" cap="flat" cmpd="sng" algn="ctr">
          <a:solidFill>
            <a:schemeClr val="accent5">
              <a:hueOff val="-6758543"/>
              <a:satOff val="-17419"/>
              <a:lumOff val="-11765"/>
              <a:alphaOff val="0"/>
            </a:schemeClr>
          </a:solidFill>
          <a:prstDash val="dash"/>
          <a:miter lim="800000"/>
        </a:ln>
        <a:effectLst/>
      </dgm:spPr>
    </dgm:pt>
    <dgm:pt modelId="{AEBB8E0F-ACD1-4115-A28E-BA704D9C9145}" type="pres">
      <dgm:prSet presAssocID="{11E3DB25-A943-47EE-B7B9-688E8C0C5303}" presName="EmptyPlaceHolder" presStyleCnt="0"/>
      <dgm:spPr/>
    </dgm:pt>
  </dgm:ptLst>
  <dgm:cxnLst>
    <dgm:cxn modelId="{B06CC705-06B9-4B44-81E2-945C990E000E}" type="presOf" srcId="{F06D6E18-7C63-41BB-A1D2-9FD9B4A07D80}" destId="{33DA8361-2A3A-4133-BFED-9C016477AC7A}" srcOrd="0" destOrd="0" presId="urn:microsoft.com/office/officeart/2017/3/layout/DropPinTimeline"/>
    <dgm:cxn modelId="{EB1B4007-8B78-4DB0-A3BA-75D3DFB2FDB5}" type="presOf" srcId="{A0056AE8-5660-436C-8159-B405025477DC}" destId="{D77E7CDF-014F-400F-A672-748094C6E0F5}" srcOrd="0" destOrd="0" presId="urn:microsoft.com/office/officeart/2017/3/layout/DropPinTimeline"/>
    <dgm:cxn modelId="{E3F90F12-A67E-435E-B414-F3D6DE866D31}" srcId="{E8C45275-D4CB-43C6-BB0F-FDFB345389F5}" destId="{ABF07B2D-3D29-446F-9F6C-2F6BE83CA968}" srcOrd="2" destOrd="0" parTransId="{F8DA2B33-89F4-4EA4-8E25-B911E327D079}" sibTransId="{B8200823-0532-46F6-9E7C-B50EF959E0D1}"/>
    <dgm:cxn modelId="{15506F2D-2402-4F46-8DAD-91BCEF91E8B8}" type="presOf" srcId="{AFC3BC85-7917-4FE8-A84D-4FC1E8EAE548}" destId="{A267440B-2918-470C-B083-91C847C3CB6B}" srcOrd="0" destOrd="0" presId="urn:microsoft.com/office/officeart/2017/3/layout/DropPinTimeline"/>
    <dgm:cxn modelId="{D3C06C32-C8A4-441B-A8EE-138D11B1FEE8}" srcId="{9B5E4655-B5B6-43E3-8361-F7310B9E9FFC}" destId="{0252A285-A3DF-48CD-811E-8034BA58807F}" srcOrd="0" destOrd="0" parTransId="{5FF1A313-D71C-4479-BB1D-D8CEAEE2FDAE}" sibTransId="{37A636D9-33AE-494B-9EA6-475E52058337}"/>
    <dgm:cxn modelId="{AADCDF40-0B24-4D77-9CCF-2288A18DC9C9}" srcId="{E8C45275-D4CB-43C6-BB0F-FDFB345389F5}" destId="{AFC3BC85-7917-4FE8-A84D-4FC1E8EAE548}" srcOrd="3" destOrd="0" parTransId="{697927E5-A193-46CB-B169-93C2D9E230D3}" sibTransId="{3F08DFDD-7F90-4329-A977-47B44E6EC16A}"/>
    <dgm:cxn modelId="{C62D3642-F435-4261-ADAD-BE7C517B6BE3}" type="presOf" srcId="{7390090B-B26A-4E9F-BED2-9CC4B4BB498F}" destId="{ED43C0F7-FB65-4D5A-892B-F4EBE8A5D755}" srcOrd="0" destOrd="0" presId="urn:microsoft.com/office/officeart/2017/3/layout/DropPinTimeline"/>
    <dgm:cxn modelId="{8302DA4B-31E3-4DD2-9229-A12E04E1F638}" type="presOf" srcId="{11E3DB25-A943-47EE-B7B9-688E8C0C5303}" destId="{AF1D478E-02C8-4507-8D55-AEB3D07AA589}" srcOrd="0" destOrd="0" presId="urn:microsoft.com/office/officeart/2017/3/layout/DropPinTimeline"/>
    <dgm:cxn modelId="{5676C04D-46F1-4AD3-8970-16A369D80676}" type="presOf" srcId="{9B5E4655-B5B6-43E3-8361-F7310B9E9FFC}" destId="{49AC5A70-A69D-4F26-8E99-03B4CEE9C0FD}" srcOrd="0" destOrd="0" presId="urn:microsoft.com/office/officeart/2017/3/layout/DropPinTimeline"/>
    <dgm:cxn modelId="{CE49DD70-A64B-4E3E-992D-0892CD109D18}" srcId="{11E3DB25-A943-47EE-B7B9-688E8C0C5303}" destId="{FC0F1E91-5DC7-4614-98D8-5532222A0CCD}" srcOrd="0" destOrd="0" parTransId="{74DC5F83-2457-4F87-97F9-38E5A3D0BF01}" sibTransId="{293C8A63-2C64-4D28-9CD7-17B704563348}"/>
    <dgm:cxn modelId="{52277A80-9138-4B1D-93B9-11AEB791EDFB}" srcId="{E8C45275-D4CB-43C6-BB0F-FDFB345389F5}" destId="{11E3DB25-A943-47EE-B7B9-688E8C0C5303}" srcOrd="4" destOrd="0" parTransId="{8ADF17FD-92D5-4238-A356-3DACB927B7BA}" sibTransId="{01EA3106-F764-4072-9749-4CE9F96CC3EB}"/>
    <dgm:cxn modelId="{38B5DE9F-21EA-4803-B2CC-14901957890D}" srcId="{ABF07B2D-3D29-446F-9F6C-2F6BE83CA968}" destId="{F06D6E18-7C63-41BB-A1D2-9FD9B4A07D80}" srcOrd="0" destOrd="0" parTransId="{0286AF6D-2F99-412F-9D31-6AEA3A3C4070}" sibTransId="{0705C83E-E881-4FE8-A847-8D6A35103538}"/>
    <dgm:cxn modelId="{3E77CEBA-5B6B-4950-B4C2-46137D14FBD4}" type="presOf" srcId="{2721149A-1EEA-4D4B-A95D-755ABE15A64C}" destId="{348D365A-94FD-4D95-83BA-889CE00C9048}" srcOrd="0" destOrd="0" presId="urn:microsoft.com/office/officeart/2017/3/layout/DropPinTimeline"/>
    <dgm:cxn modelId="{3FFBCEBF-6691-4B45-B0E8-F1C3B0FC8F95}" srcId="{E8C45275-D4CB-43C6-BB0F-FDFB345389F5}" destId="{A0056AE8-5660-436C-8159-B405025477DC}" srcOrd="1" destOrd="0" parTransId="{8D625B5A-C7F3-4FA1-8541-A118E1F9CADA}" sibTransId="{197F8F4C-CECC-4588-BEEF-51659C2C2D0E}"/>
    <dgm:cxn modelId="{00F47FC3-6B0D-4C0F-8867-C105460EC6FC}" type="presOf" srcId="{FC0F1E91-5DC7-4614-98D8-5532222A0CCD}" destId="{F8A50730-BB43-4F8E-900F-A89F6320072C}" srcOrd="0" destOrd="0" presId="urn:microsoft.com/office/officeart/2017/3/layout/DropPinTimeline"/>
    <dgm:cxn modelId="{3BF434E0-B8F7-4C18-8831-1649928B26A4}" srcId="{AFC3BC85-7917-4FE8-A84D-4FC1E8EAE548}" destId="{7390090B-B26A-4E9F-BED2-9CC4B4BB498F}" srcOrd="0" destOrd="0" parTransId="{8F2D7231-CE73-4BA1-B20B-137345DD4DCD}" sibTransId="{591271A3-6303-4B29-9AC3-5542F12AE1AA}"/>
    <dgm:cxn modelId="{3E9925EE-1D20-4669-8619-701CD7FD889D}" type="presOf" srcId="{0252A285-A3DF-48CD-811E-8034BA58807F}" destId="{89A4D0C2-BA51-4E56-AC9B-1A3BF7CC82EC}" srcOrd="0" destOrd="0" presId="urn:microsoft.com/office/officeart/2017/3/layout/DropPinTimeline"/>
    <dgm:cxn modelId="{FD69B8EF-47BF-47AE-A881-28A2A7407E2F}" srcId="{A0056AE8-5660-436C-8159-B405025477DC}" destId="{2721149A-1EEA-4D4B-A95D-755ABE15A64C}" srcOrd="0" destOrd="0" parTransId="{8BA88DBC-E942-405F-9D80-047BBCBBFA0C}" sibTransId="{9D1A5AA2-3A85-4A29-A80E-113DD3DD4D46}"/>
    <dgm:cxn modelId="{5222C8F1-15FD-45F5-B3A5-F9FAF3402B99}" type="presOf" srcId="{ABF07B2D-3D29-446F-9F6C-2F6BE83CA968}" destId="{8B17D7E0-D16D-4FE2-B1D0-2349D4DB4E2F}" srcOrd="0" destOrd="0" presId="urn:microsoft.com/office/officeart/2017/3/layout/DropPinTimeline"/>
    <dgm:cxn modelId="{6719BFF5-B214-45EC-AC77-50301BB4A422}" srcId="{E8C45275-D4CB-43C6-BB0F-FDFB345389F5}" destId="{9B5E4655-B5B6-43E3-8361-F7310B9E9FFC}" srcOrd="0" destOrd="0" parTransId="{569969E3-919F-4CDC-B190-FDCF7EA83AE9}" sibTransId="{67DAE88E-C3E7-4BD0-84B7-E82E6DA327C9}"/>
    <dgm:cxn modelId="{BEC44BFB-73C4-4CD8-84BE-7DAE86B8317D}" type="presOf" srcId="{E8C45275-D4CB-43C6-BB0F-FDFB345389F5}" destId="{253A79F5-CA44-47A2-B465-43963E1AE7AA}" srcOrd="0" destOrd="0" presId="urn:microsoft.com/office/officeart/2017/3/layout/DropPinTimeline"/>
    <dgm:cxn modelId="{D38F0734-1187-4935-B0B6-AA52F9AD1F92}" type="presParOf" srcId="{253A79F5-CA44-47A2-B465-43963E1AE7AA}" destId="{09565596-349E-4987-9EEC-AF01B764317D}" srcOrd="0" destOrd="0" presId="urn:microsoft.com/office/officeart/2017/3/layout/DropPinTimeline"/>
    <dgm:cxn modelId="{A10A189E-6E6A-4F4D-A71F-81D932CAAD60}" type="presParOf" srcId="{253A79F5-CA44-47A2-B465-43963E1AE7AA}" destId="{25B7C8EB-2010-4547-8A70-C76BA1F82C38}" srcOrd="1" destOrd="0" presId="urn:microsoft.com/office/officeart/2017/3/layout/DropPinTimeline"/>
    <dgm:cxn modelId="{2B0EFE74-A560-4517-AD26-0094E2DB28C6}" type="presParOf" srcId="{25B7C8EB-2010-4547-8A70-C76BA1F82C38}" destId="{DC2EB19F-3D9B-4E9A-8205-D9C9A9A2B252}" srcOrd="0" destOrd="0" presId="urn:microsoft.com/office/officeart/2017/3/layout/DropPinTimeline"/>
    <dgm:cxn modelId="{B736826B-9324-49EE-A2F4-5345EF4AC165}" type="presParOf" srcId="{DC2EB19F-3D9B-4E9A-8205-D9C9A9A2B252}" destId="{7630BBB9-D58C-4008-A663-B18CAC2D2A30}" srcOrd="0" destOrd="0" presId="urn:microsoft.com/office/officeart/2017/3/layout/DropPinTimeline"/>
    <dgm:cxn modelId="{DDB30E45-2C7E-4C57-B1B7-7A14D3AD09F3}" type="presParOf" srcId="{DC2EB19F-3D9B-4E9A-8205-D9C9A9A2B252}" destId="{C01CE2F5-EDB6-4302-9471-F326AE897504}" srcOrd="1" destOrd="0" presId="urn:microsoft.com/office/officeart/2017/3/layout/DropPinTimeline"/>
    <dgm:cxn modelId="{179D2780-41E3-4065-B670-2EC8D6022445}" type="presParOf" srcId="{C01CE2F5-EDB6-4302-9471-F326AE897504}" destId="{8D3B25AD-682B-4A01-985D-D77FF0B1FC5F}" srcOrd="0" destOrd="0" presId="urn:microsoft.com/office/officeart/2017/3/layout/DropPinTimeline"/>
    <dgm:cxn modelId="{7B89BECD-8288-4D39-9EEE-58B070F4DC26}" type="presParOf" srcId="{C01CE2F5-EDB6-4302-9471-F326AE897504}" destId="{C2CC4C5A-5FAC-464F-B64F-3233F63FE51E}" srcOrd="1" destOrd="0" presId="urn:microsoft.com/office/officeart/2017/3/layout/DropPinTimeline"/>
    <dgm:cxn modelId="{E616D5AF-50E6-427A-B595-4C0ACE15F08C}" type="presParOf" srcId="{DC2EB19F-3D9B-4E9A-8205-D9C9A9A2B252}" destId="{89A4D0C2-BA51-4E56-AC9B-1A3BF7CC82EC}" srcOrd="2" destOrd="0" presId="urn:microsoft.com/office/officeart/2017/3/layout/DropPinTimeline"/>
    <dgm:cxn modelId="{9F9E4E39-0993-4DF6-AB3C-5917833DDFC7}" type="presParOf" srcId="{DC2EB19F-3D9B-4E9A-8205-D9C9A9A2B252}" destId="{49AC5A70-A69D-4F26-8E99-03B4CEE9C0FD}" srcOrd="3" destOrd="0" presId="urn:microsoft.com/office/officeart/2017/3/layout/DropPinTimeline"/>
    <dgm:cxn modelId="{1AF043A6-A6C7-4768-9909-AC5CE8AF8EA6}" type="presParOf" srcId="{DC2EB19F-3D9B-4E9A-8205-D9C9A9A2B252}" destId="{E172EE68-C71D-4345-AA17-C8F6A091B7EA}" srcOrd="4" destOrd="0" presId="urn:microsoft.com/office/officeart/2017/3/layout/DropPinTimeline"/>
    <dgm:cxn modelId="{466E95A3-94C5-4ED0-87DB-56FD6A40212C}" type="presParOf" srcId="{DC2EB19F-3D9B-4E9A-8205-D9C9A9A2B252}" destId="{7B9ACEC0-605E-421F-8AF4-A3C22BA96CA2}" srcOrd="5" destOrd="0" presId="urn:microsoft.com/office/officeart/2017/3/layout/DropPinTimeline"/>
    <dgm:cxn modelId="{7B320F92-469D-40E3-B41D-C03930CDAE87}" type="presParOf" srcId="{25B7C8EB-2010-4547-8A70-C76BA1F82C38}" destId="{E87A7B35-1AA3-4FAC-AB54-4D39E5078827}" srcOrd="1" destOrd="0" presId="urn:microsoft.com/office/officeart/2017/3/layout/DropPinTimeline"/>
    <dgm:cxn modelId="{B06A3279-3D1C-4C8E-944C-BA14A491DA7A}" type="presParOf" srcId="{25B7C8EB-2010-4547-8A70-C76BA1F82C38}" destId="{21E89F0E-49C0-4B1E-AD2B-E064A5DE9CE3}" srcOrd="2" destOrd="0" presId="urn:microsoft.com/office/officeart/2017/3/layout/DropPinTimeline"/>
    <dgm:cxn modelId="{FE7099AE-FA86-444F-ADC1-C0A7EBEE13D8}" type="presParOf" srcId="{21E89F0E-49C0-4B1E-AD2B-E064A5DE9CE3}" destId="{5CF51909-EF51-4F1F-9ABA-99D35B63435A}" srcOrd="0" destOrd="0" presId="urn:microsoft.com/office/officeart/2017/3/layout/DropPinTimeline"/>
    <dgm:cxn modelId="{568849FF-E04A-4070-ABCE-C9732CB3E22A}" type="presParOf" srcId="{21E89F0E-49C0-4B1E-AD2B-E064A5DE9CE3}" destId="{6EDFCD94-C3B4-4766-A877-4C78107CB685}" srcOrd="1" destOrd="0" presId="urn:microsoft.com/office/officeart/2017/3/layout/DropPinTimeline"/>
    <dgm:cxn modelId="{8CFFA132-A902-47B5-9E82-29FAA6A88A45}" type="presParOf" srcId="{6EDFCD94-C3B4-4766-A877-4C78107CB685}" destId="{3787149E-49C4-4F92-A5EB-6A238F97D20D}" srcOrd="0" destOrd="0" presId="urn:microsoft.com/office/officeart/2017/3/layout/DropPinTimeline"/>
    <dgm:cxn modelId="{AA8BB243-7FA2-4A0A-8251-FFD2AC04FFA8}" type="presParOf" srcId="{6EDFCD94-C3B4-4766-A877-4C78107CB685}" destId="{9FC517E3-D051-4C83-A2D7-4CBC1CD06634}" srcOrd="1" destOrd="0" presId="urn:microsoft.com/office/officeart/2017/3/layout/DropPinTimeline"/>
    <dgm:cxn modelId="{38F4D0E5-014F-42F2-A59F-723724BF5231}" type="presParOf" srcId="{21E89F0E-49C0-4B1E-AD2B-E064A5DE9CE3}" destId="{348D365A-94FD-4D95-83BA-889CE00C9048}" srcOrd="2" destOrd="0" presId="urn:microsoft.com/office/officeart/2017/3/layout/DropPinTimeline"/>
    <dgm:cxn modelId="{32629CEE-66E8-4D5F-AA85-6A45EB897C82}" type="presParOf" srcId="{21E89F0E-49C0-4B1E-AD2B-E064A5DE9CE3}" destId="{D77E7CDF-014F-400F-A672-748094C6E0F5}" srcOrd="3" destOrd="0" presId="urn:microsoft.com/office/officeart/2017/3/layout/DropPinTimeline"/>
    <dgm:cxn modelId="{EF3EFBD4-FC5B-4746-8AF1-EFD3ADD3233B}" type="presParOf" srcId="{21E89F0E-49C0-4B1E-AD2B-E064A5DE9CE3}" destId="{A049AB6A-73F4-48A6-B8FC-E7C894386C73}" srcOrd="4" destOrd="0" presId="urn:microsoft.com/office/officeart/2017/3/layout/DropPinTimeline"/>
    <dgm:cxn modelId="{3A217A8E-FD56-4417-BE66-BE84DAAC0A47}" type="presParOf" srcId="{21E89F0E-49C0-4B1E-AD2B-E064A5DE9CE3}" destId="{6D883A04-D179-4ADA-91E7-0C6D07438D84}" srcOrd="5" destOrd="0" presId="urn:microsoft.com/office/officeart/2017/3/layout/DropPinTimeline"/>
    <dgm:cxn modelId="{81D37160-5781-4910-9B19-39F326C2C811}" type="presParOf" srcId="{25B7C8EB-2010-4547-8A70-C76BA1F82C38}" destId="{693595F3-8C19-44BC-8C82-3BD28B56BB55}" srcOrd="3" destOrd="0" presId="urn:microsoft.com/office/officeart/2017/3/layout/DropPinTimeline"/>
    <dgm:cxn modelId="{532F50C9-276E-4917-8AD0-6B8B16454F7D}" type="presParOf" srcId="{25B7C8EB-2010-4547-8A70-C76BA1F82C38}" destId="{F76A9372-50AE-45C0-BC72-435819275275}" srcOrd="4" destOrd="0" presId="urn:microsoft.com/office/officeart/2017/3/layout/DropPinTimeline"/>
    <dgm:cxn modelId="{BD22FF5C-95B1-4E18-A394-8CAB25B9375A}" type="presParOf" srcId="{F76A9372-50AE-45C0-BC72-435819275275}" destId="{5CA0CDB2-23A4-4F85-9A13-9FD0C30C9091}" srcOrd="0" destOrd="0" presId="urn:microsoft.com/office/officeart/2017/3/layout/DropPinTimeline"/>
    <dgm:cxn modelId="{F1A5307F-9C04-4726-ABD2-5A84A39E33F7}" type="presParOf" srcId="{F76A9372-50AE-45C0-BC72-435819275275}" destId="{0C61CAC6-E002-48F3-B6B3-F94757FEF29B}" srcOrd="1" destOrd="0" presId="urn:microsoft.com/office/officeart/2017/3/layout/DropPinTimeline"/>
    <dgm:cxn modelId="{0189F742-59C7-4EF4-BC19-D2B103A58B99}" type="presParOf" srcId="{0C61CAC6-E002-48F3-B6B3-F94757FEF29B}" destId="{23C10E33-BE7C-4382-8F8C-C6C4D46F2FD8}" srcOrd="0" destOrd="0" presId="urn:microsoft.com/office/officeart/2017/3/layout/DropPinTimeline"/>
    <dgm:cxn modelId="{56C76BF4-31C4-4D15-B075-309D595B6B8E}" type="presParOf" srcId="{0C61CAC6-E002-48F3-B6B3-F94757FEF29B}" destId="{B2407F01-9B72-4535-9E92-59524EDC255D}" srcOrd="1" destOrd="0" presId="urn:microsoft.com/office/officeart/2017/3/layout/DropPinTimeline"/>
    <dgm:cxn modelId="{E8306D5C-A572-425F-A3E1-CE6C1A4D11FD}" type="presParOf" srcId="{F76A9372-50AE-45C0-BC72-435819275275}" destId="{33DA8361-2A3A-4133-BFED-9C016477AC7A}" srcOrd="2" destOrd="0" presId="urn:microsoft.com/office/officeart/2017/3/layout/DropPinTimeline"/>
    <dgm:cxn modelId="{5F854325-8F9F-417F-B12B-84F03649A4AA}" type="presParOf" srcId="{F76A9372-50AE-45C0-BC72-435819275275}" destId="{8B17D7E0-D16D-4FE2-B1D0-2349D4DB4E2F}" srcOrd="3" destOrd="0" presId="urn:microsoft.com/office/officeart/2017/3/layout/DropPinTimeline"/>
    <dgm:cxn modelId="{5CCCD5B4-4C69-41D5-B97D-880B88B0D98D}" type="presParOf" srcId="{F76A9372-50AE-45C0-BC72-435819275275}" destId="{56325C49-8027-4854-8148-52923F92DF27}" srcOrd="4" destOrd="0" presId="urn:microsoft.com/office/officeart/2017/3/layout/DropPinTimeline"/>
    <dgm:cxn modelId="{E86E3392-81EF-4DF1-9B3F-2400497C4F45}" type="presParOf" srcId="{F76A9372-50AE-45C0-BC72-435819275275}" destId="{2F48AB2F-00D1-4188-9C57-2BCE9CE331BA}" srcOrd="5" destOrd="0" presId="urn:microsoft.com/office/officeart/2017/3/layout/DropPinTimeline"/>
    <dgm:cxn modelId="{F8DD4DF6-F24E-42A7-84C8-6DA4C3D06F09}" type="presParOf" srcId="{25B7C8EB-2010-4547-8A70-C76BA1F82C38}" destId="{77A5FA4C-496D-4382-AD36-DEC07A80D286}" srcOrd="5" destOrd="0" presId="urn:microsoft.com/office/officeart/2017/3/layout/DropPinTimeline"/>
    <dgm:cxn modelId="{219A8C76-9F1D-4B6A-9090-096D43D4D073}" type="presParOf" srcId="{25B7C8EB-2010-4547-8A70-C76BA1F82C38}" destId="{8EEAE026-1E42-44A9-851C-88A1CD559D4C}" srcOrd="6" destOrd="0" presId="urn:microsoft.com/office/officeart/2017/3/layout/DropPinTimeline"/>
    <dgm:cxn modelId="{67F73CA3-24B8-47BE-BF8E-35A7D851F8B6}" type="presParOf" srcId="{8EEAE026-1E42-44A9-851C-88A1CD559D4C}" destId="{4EA69BC0-A1B9-4029-B257-34E8FF126720}" srcOrd="0" destOrd="0" presId="urn:microsoft.com/office/officeart/2017/3/layout/DropPinTimeline"/>
    <dgm:cxn modelId="{2A436366-4614-438B-9D86-91412C1ECECE}" type="presParOf" srcId="{8EEAE026-1E42-44A9-851C-88A1CD559D4C}" destId="{8AAC09D7-A36C-4F14-89E6-60DDA41A6AF3}" srcOrd="1" destOrd="0" presId="urn:microsoft.com/office/officeart/2017/3/layout/DropPinTimeline"/>
    <dgm:cxn modelId="{1F3E005A-6906-41C3-88DC-6A05BC0D20DE}" type="presParOf" srcId="{8AAC09D7-A36C-4F14-89E6-60DDA41A6AF3}" destId="{10E62C39-AE58-4470-B004-A428FAE9227D}" srcOrd="0" destOrd="0" presId="urn:microsoft.com/office/officeart/2017/3/layout/DropPinTimeline"/>
    <dgm:cxn modelId="{9B853C11-B485-4FE3-A014-29CD7EC9C852}" type="presParOf" srcId="{8AAC09D7-A36C-4F14-89E6-60DDA41A6AF3}" destId="{79444D98-360D-43C2-BD5C-334BAF49421E}" srcOrd="1" destOrd="0" presId="urn:microsoft.com/office/officeart/2017/3/layout/DropPinTimeline"/>
    <dgm:cxn modelId="{6E9B194B-8456-47E3-90D0-B477837ACE9B}" type="presParOf" srcId="{8EEAE026-1E42-44A9-851C-88A1CD559D4C}" destId="{ED43C0F7-FB65-4D5A-892B-F4EBE8A5D755}" srcOrd="2" destOrd="0" presId="urn:microsoft.com/office/officeart/2017/3/layout/DropPinTimeline"/>
    <dgm:cxn modelId="{22B6A90C-680E-4BF6-B52E-74CEEF2A440F}" type="presParOf" srcId="{8EEAE026-1E42-44A9-851C-88A1CD559D4C}" destId="{A267440B-2918-470C-B083-91C847C3CB6B}" srcOrd="3" destOrd="0" presId="urn:microsoft.com/office/officeart/2017/3/layout/DropPinTimeline"/>
    <dgm:cxn modelId="{7F83E2B4-F3F9-45E3-86DA-9AA8E68BB9A7}" type="presParOf" srcId="{8EEAE026-1E42-44A9-851C-88A1CD559D4C}" destId="{84FE6736-4E55-4F31-AC7E-F6328D8F7EB0}" srcOrd="4" destOrd="0" presId="urn:microsoft.com/office/officeart/2017/3/layout/DropPinTimeline"/>
    <dgm:cxn modelId="{A86429DA-C557-4957-8ADF-FE18F0A3E314}" type="presParOf" srcId="{8EEAE026-1E42-44A9-851C-88A1CD559D4C}" destId="{9A5259DB-CF60-4E8B-B846-150D59CE770B}" srcOrd="5" destOrd="0" presId="urn:microsoft.com/office/officeart/2017/3/layout/DropPinTimeline"/>
    <dgm:cxn modelId="{A525F53A-0EC3-4610-A618-979181AC09B8}" type="presParOf" srcId="{25B7C8EB-2010-4547-8A70-C76BA1F82C38}" destId="{C4F00F40-02E8-41AD-948F-65CAA71C9E07}" srcOrd="7" destOrd="0" presId="urn:microsoft.com/office/officeart/2017/3/layout/DropPinTimeline"/>
    <dgm:cxn modelId="{0229B6D8-FBF4-49BB-8BEA-ACBC06739FC5}" type="presParOf" srcId="{25B7C8EB-2010-4547-8A70-C76BA1F82C38}" destId="{A68C98A3-4438-4F91-A2EC-16F1319243B4}" srcOrd="8" destOrd="0" presId="urn:microsoft.com/office/officeart/2017/3/layout/DropPinTimeline"/>
    <dgm:cxn modelId="{FBA47D7A-38FB-4C06-8471-428092A47F59}" type="presParOf" srcId="{A68C98A3-4438-4F91-A2EC-16F1319243B4}" destId="{628DC976-74AC-4BF0-98FF-38F9F2A8EA4D}" srcOrd="0" destOrd="0" presId="urn:microsoft.com/office/officeart/2017/3/layout/DropPinTimeline"/>
    <dgm:cxn modelId="{F54CBE65-77EA-471F-B4BC-9885D54BA2A3}" type="presParOf" srcId="{A68C98A3-4438-4F91-A2EC-16F1319243B4}" destId="{314D62FE-4CE3-4BFF-9E85-AEED17104115}" srcOrd="1" destOrd="0" presId="urn:microsoft.com/office/officeart/2017/3/layout/DropPinTimeline"/>
    <dgm:cxn modelId="{3EF41D04-EF96-4E78-80AA-FFB9A6A4FE30}" type="presParOf" srcId="{314D62FE-4CE3-4BFF-9E85-AEED17104115}" destId="{FE87B37F-2D4C-479B-A702-746CA26D5507}" srcOrd="0" destOrd="0" presId="urn:microsoft.com/office/officeart/2017/3/layout/DropPinTimeline"/>
    <dgm:cxn modelId="{E2AC2F20-9B12-4671-8E3E-67AB4C1573CA}" type="presParOf" srcId="{314D62FE-4CE3-4BFF-9E85-AEED17104115}" destId="{7DF87163-1202-4B8B-BE92-449DFCC2E3EC}" srcOrd="1" destOrd="0" presId="urn:microsoft.com/office/officeart/2017/3/layout/DropPinTimeline"/>
    <dgm:cxn modelId="{1F0A39F1-6873-41FF-9A87-6644FAF9828A}" type="presParOf" srcId="{A68C98A3-4438-4F91-A2EC-16F1319243B4}" destId="{F8A50730-BB43-4F8E-900F-A89F6320072C}" srcOrd="2" destOrd="0" presId="urn:microsoft.com/office/officeart/2017/3/layout/DropPinTimeline"/>
    <dgm:cxn modelId="{F7344A26-9BD6-4436-AAC9-D6456A53B2B9}" type="presParOf" srcId="{A68C98A3-4438-4F91-A2EC-16F1319243B4}" destId="{AF1D478E-02C8-4507-8D55-AEB3D07AA589}" srcOrd="3" destOrd="0" presId="urn:microsoft.com/office/officeart/2017/3/layout/DropPinTimeline"/>
    <dgm:cxn modelId="{9F7B9E3E-88EC-4661-93D4-DA2F929843A9}" type="presParOf" srcId="{A68C98A3-4438-4F91-A2EC-16F1319243B4}" destId="{90D69820-304F-4315-B743-6CE9A059B48C}" srcOrd="4" destOrd="0" presId="urn:microsoft.com/office/officeart/2017/3/layout/DropPinTimeline"/>
    <dgm:cxn modelId="{96B8D45F-09E9-4084-A41D-D3785443A48C}" type="presParOf" srcId="{A68C98A3-4438-4F91-A2EC-16F1319243B4}" destId="{AEBB8E0F-ACD1-4115-A28E-BA704D9C9145}"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3F1DB-7F1F-494F-9379-96464152DE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8CF3475-8F05-4791-9118-64E12E322AE2}">
      <dgm:prSet/>
      <dgm:spPr/>
      <dgm:t>
        <a:bodyPr/>
        <a:lstStyle/>
        <a:p>
          <a:r>
            <a:rPr lang="en-US"/>
            <a:t>Introduction to polygenic risk scores (PGS/PRS)</a:t>
          </a:r>
        </a:p>
      </dgm:t>
    </dgm:pt>
    <dgm:pt modelId="{5660F375-15A2-4F64-A354-D882909F8B7F}" type="parTrans" cxnId="{E1AB4AD6-D1B7-41BF-BDE4-A8012C78DDD6}">
      <dgm:prSet/>
      <dgm:spPr/>
      <dgm:t>
        <a:bodyPr/>
        <a:lstStyle/>
        <a:p>
          <a:endParaRPr lang="en-US"/>
        </a:p>
      </dgm:t>
    </dgm:pt>
    <dgm:pt modelId="{B6639B55-E97A-4272-92E7-FE2C9A484CCC}" type="sibTrans" cxnId="{E1AB4AD6-D1B7-41BF-BDE4-A8012C78DDD6}">
      <dgm:prSet/>
      <dgm:spPr/>
      <dgm:t>
        <a:bodyPr/>
        <a:lstStyle/>
        <a:p>
          <a:endParaRPr lang="en-US"/>
        </a:p>
      </dgm:t>
    </dgm:pt>
    <dgm:pt modelId="{DDBBC7B9-8B29-405D-9981-7C68C555206A}">
      <dgm:prSet/>
      <dgm:spPr/>
      <dgm:t>
        <a:bodyPr/>
        <a:lstStyle/>
        <a:p>
          <a:r>
            <a:rPr lang="en-US"/>
            <a:t>Overview of polygenic models of genetic risk</a:t>
          </a:r>
        </a:p>
      </dgm:t>
    </dgm:pt>
    <dgm:pt modelId="{A176A3D0-D0DC-4205-BA9B-0C7890D31CF9}" type="parTrans" cxnId="{64EEC7B9-FC12-4115-A8F5-DE9E67DE9D8D}">
      <dgm:prSet/>
      <dgm:spPr/>
      <dgm:t>
        <a:bodyPr/>
        <a:lstStyle/>
        <a:p>
          <a:endParaRPr lang="en-US"/>
        </a:p>
      </dgm:t>
    </dgm:pt>
    <dgm:pt modelId="{2EE6586F-686A-4572-B902-1F226FE46B97}" type="sibTrans" cxnId="{64EEC7B9-FC12-4115-A8F5-DE9E67DE9D8D}">
      <dgm:prSet/>
      <dgm:spPr/>
      <dgm:t>
        <a:bodyPr/>
        <a:lstStyle/>
        <a:p>
          <a:endParaRPr lang="en-US"/>
        </a:p>
      </dgm:t>
    </dgm:pt>
    <dgm:pt modelId="{F5295D50-4FD5-46B7-9630-481ABA5D691D}">
      <dgm:prSet/>
      <dgm:spPr/>
      <dgm:t>
        <a:bodyPr/>
        <a:lstStyle/>
        <a:p>
          <a:r>
            <a:rPr lang="en-US"/>
            <a:t>Ancestry bias in genetic prediction</a:t>
          </a:r>
        </a:p>
      </dgm:t>
    </dgm:pt>
    <dgm:pt modelId="{8C611ECE-47DC-4E64-B791-5B675DBFF089}" type="parTrans" cxnId="{679BF8EA-8BB4-4925-80D3-BF56AACB21A6}">
      <dgm:prSet/>
      <dgm:spPr/>
      <dgm:t>
        <a:bodyPr/>
        <a:lstStyle/>
        <a:p>
          <a:endParaRPr lang="en-US"/>
        </a:p>
      </dgm:t>
    </dgm:pt>
    <dgm:pt modelId="{3F6E4C2D-9E13-4AD3-BAE8-06B8B1C72D8A}" type="sibTrans" cxnId="{679BF8EA-8BB4-4925-80D3-BF56AACB21A6}">
      <dgm:prSet/>
      <dgm:spPr/>
      <dgm:t>
        <a:bodyPr/>
        <a:lstStyle/>
        <a:p>
          <a:endParaRPr lang="en-US"/>
        </a:p>
      </dgm:t>
    </dgm:pt>
    <dgm:pt modelId="{CD828390-CA4E-4AA5-A001-C796154B174D}">
      <dgm:prSet/>
      <dgm:spPr/>
      <dgm:t>
        <a:bodyPr/>
        <a:lstStyle/>
        <a:p>
          <a:r>
            <a:rPr lang="en-US"/>
            <a:t>Learn more about disease prediction using the PRS Catalog</a:t>
          </a:r>
        </a:p>
      </dgm:t>
    </dgm:pt>
    <dgm:pt modelId="{B28CCA71-76C7-4156-BD6C-644889D885AC}" type="parTrans" cxnId="{08004F55-A2AD-44F9-B285-3B2AC6BBAB3E}">
      <dgm:prSet/>
      <dgm:spPr/>
      <dgm:t>
        <a:bodyPr/>
        <a:lstStyle/>
        <a:p>
          <a:endParaRPr lang="en-US"/>
        </a:p>
      </dgm:t>
    </dgm:pt>
    <dgm:pt modelId="{C2E5C4F0-EDC8-47CA-BA5E-9FE6820DEEDE}" type="sibTrans" cxnId="{08004F55-A2AD-44F9-B285-3B2AC6BBAB3E}">
      <dgm:prSet/>
      <dgm:spPr/>
      <dgm:t>
        <a:bodyPr/>
        <a:lstStyle/>
        <a:p>
          <a:endParaRPr lang="en-US"/>
        </a:p>
      </dgm:t>
    </dgm:pt>
    <dgm:pt modelId="{CA30A7D9-5FC0-468D-9AD2-02C53791CD50}">
      <dgm:prSet/>
      <dgm:spPr/>
      <dgm:t>
        <a:bodyPr/>
        <a:lstStyle/>
        <a:p>
          <a:r>
            <a:rPr lang="en-US"/>
            <a:t>Learn how to create PRS using LDPred2</a:t>
          </a:r>
        </a:p>
      </dgm:t>
    </dgm:pt>
    <dgm:pt modelId="{7DAFC823-52F2-4A24-BD93-7C63290A431E}" type="parTrans" cxnId="{534A9B93-570C-4F14-A880-673C529D3555}">
      <dgm:prSet/>
      <dgm:spPr/>
      <dgm:t>
        <a:bodyPr/>
        <a:lstStyle/>
        <a:p>
          <a:endParaRPr lang="en-US"/>
        </a:p>
      </dgm:t>
    </dgm:pt>
    <dgm:pt modelId="{EFD8B50A-64E3-462B-838F-0E759D20E52F}" type="sibTrans" cxnId="{534A9B93-570C-4F14-A880-673C529D3555}">
      <dgm:prSet/>
      <dgm:spPr/>
      <dgm:t>
        <a:bodyPr/>
        <a:lstStyle/>
        <a:p>
          <a:endParaRPr lang="en-US"/>
        </a:p>
      </dgm:t>
    </dgm:pt>
    <dgm:pt modelId="{0665E259-1F85-4670-BA0F-5B6A25DEC95A}" type="pres">
      <dgm:prSet presAssocID="{0A03F1DB-7F1F-494F-9379-96464152DE3B}" presName="root" presStyleCnt="0">
        <dgm:presLayoutVars>
          <dgm:dir/>
          <dgm:resizeHandles val="exact"/>
        </dgm:presLayoutVars>
      </dgm:prSet>
      <dgm:spPr/>
    </dgm:pt>
    <dgm:pt modelId="{D97C9411-0C44-4E9F-BD93-0874DAED34D0}" type="pres">
      <dgm:prSet presAssocID="{E8CF3475-8F05-4791-9118-64E12E322AE2}" presName="compNode" presStyleCnt="0"/>
      <dgm:spPr/>
    </dgm:pt>
    <dgm:pt modelId="{59B09339-BE2A-4DB9-83E2-F613492C251D}" type="pres">
      <dgm:prSet presAssocID="{E8CF3475-8F05-4791-9118-64E12E322A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80E1584A-7F75-43AE-832A-F468C65835BB}" type="pres">
      <dgm:prSet presAssocID="{E8CF3475-8F05-4791-9118-64E12E322AE2}" presName="spaceRect" presStyleCnt="0"/>
      <dgm:spPr/>
    </dgm:pt>
    <dgm:pt modelId="{53F8DB85-170F-4C9A-9C21-53A9AB23980D}" type="pres">
      <dgm:prSet presAssocID="{E8CF3475-8F05-4791-9118-64E12E322AE2}" presName="textRect" presStyleLbl="revTx" presStyleIdx="0" presStyleCnt="5">
        <dgm:presLayoutVars>
          <dgm:chMax val="1"/>
          <dgm:chPref val="1"/>
        </dgm:presLayoutVars>
      </dgm:prSet>
      <dgm:spPr/>
    </dgm:pt>
    <dgm:pt modelId="{D1198CA9-6F2C-4C5C-9523-730FFE75AB09}" type="pres">
      <dgm:prSet presAssocID="{B6639B55-E97A-4272-92E7-FE2C9A484CCC}" presName="sibTrans" presStyleCnt="0"/>
      <dgm:spPr/>
    </dgm:pt>
    <dgm:pt modelId="{F1564083-0527-4478-B1B5-D6871ACEA52D}" type="pres">
      <dgm:prSet presAssocID="{DDBBC7B9-8B29-405D-9981-7C68C555206A}" presName="compNode" presStyleCnt="0"/>
      <dgm:spPr/>
    </dgm:pt>
    <dgm:pt modelId="{165DB868-BCAA-4508-98A5-9E50C74064F9}" type="pres">
      <dgm:prSet presAssocID="{DDBBC7B9-8B29-405D-9981-7C68C555206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F5A01F05-BC05-4757-B7E0-56F0BDD28F7F}" type="pres">
      <dgm:prSet presAssocID="{DDBBC7B9-8B29-405D-9981-7C68C555206A}" presName="spaceRect" presStyleCnt="0"/>
      <dgm:spPr/>
    </dgm:pt>
    <dgm:pt modelId="{723A57BA-FFF6-4925-996A-FC0F4AAA9CD5}" type="pres">
      <dgm:prSet presAssocID="{DDBBC7B9-8B29-405D-9981-7C68C555206A}" presName="textRect" presStyleLbl="revTx" presStyleIdx="1" presStyleCnt="5">
        <dgm:presLayoutVars>
          <dgm:chMax val="1"/>
          <dgm:chPref val="1"/>
        </dgm:presLayoutVars>
      </dgm:prSet>
      <dgm:spPr/>
    </dgm:pt>
    <dgm:pt modelId="{84891B06-A3CE-4939-A1F0-389E5785A2CC}" type="pres">
      <dgm:prSet presAssocID="{2EE6586F-686A-4572-B902-1F226FE46B97}" presName="sibTrans" presStyleCnt="0"/>
      <dgm:spPr/>
    </dgm:pt>
    <dgm:pt modelId="{A57E60E8-6FD5-4427-8FB4-60D3484A7EE9}" type="pres">
      <dgm:prSet presAssocID="{F5295D50-4FD5-46B7-9630-481ABA5D691D}" presName="compNode" presStyleCnt="0"/>
      <dgm:spPr/>
    </dgm:pt>
    <dgm:pt modelId="{2300DAC7-6F8D-4C61-88A0-42FA40E541DD}" type="pres">
      <dgm:prSet presAssocID="{F5295D50-4FD5-46B7-9630-481ABA5D691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6850A41-F4EB-4A62-8333-CEB913516B79}" type="pres">
      <dgm:prSet presAssocID="{F5295D50-4FD5-46B7-9630-481ABA5D691D}" presName="spaceRect" presStyleCnt="0"/>
      <dgm:spPr/>
    </dgm:pt>
    <dgm:pt modelId="{E85F1C45-48D1-4768-9DB8-34C8C582B657}" type="pres">
      <dgm:prSet presAssocID="{F5295D50-4FD5-46B7-9630-481ABA5D691D}" presName="textRect" presStyleLbl="revTx" presStyleIdx="2" presStyleCnt="5">
        <dgm:presLayoutVars>
          <dgm:chMax val="1"/>
          <dgm:chPref val="1"/>
        </dgm:presLayoutVars>
      </dgm:prSet>
      <dgm:spPr/>
    </dgm:pt>
    <dgm:pt modelId="{0544D5E9-59BD-48A5-8315-E2A6DC44B7F6}" type="pres">
      <dgm:prSet presAssocID="{3F6E4C2D-9E13-4AD3-BAE8-06B8B1C72D8A}" presName="sibTrans" presStyleCnt="0"/>
      <dgm:spPr/>
    </dgm:pt>
    <dgm:pt modelId="{92F9F922-2510-4C3A-A839-8DC1BD918E85}" type="pres">
      <dgm:prSet presAssocID="{CD828390-CA4E-4AA5-A001-C796154B174D}" presName="compNode" presStyleCnt="0"/>
      <dgm:spPr/>
    </dgm:pt>
    <dgm:pt modelId="{EE138EBE-090E-4DA9-B02D-BED26074D4E3}" type="pres">
      <dgm:prSet presAssocID="{CD828390-CA4E-4AA5-A001-C796154B17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7234387A-0E7F-4E8D-80C5-3C1B4A626756}" type="pres">
      <dgm:prSet presAssocID="{CD828390-CA4E-4AA5-A001-C796154B174D}" presName="spaceRect" presStyleCnt="0"/>
      <dgm:spPr/>
    </dgm:pt>
    <dgm:pt modelId="{0EAB4C77-0BC5-4E28-89BD-AF2A349F5105}" type="pres">
      <dgm:prSet presAssocID="{CD828390-CA4E-4AA5-A001-C796154B174D}" presName="textRect" presStyleLbl="revTx" presStyleIdx="3" presStyleCnt="5">
        <dgm:presLayoutVars>
          <dgm:chMax val="1"/>
          <dgm:chPref val="1"/>
        </dgm:presLayoutVars>
      </dgm:prSet>
      <dgm:spPr/>
    </dgm:pt>
    <dgm:pt modelId="{403424BB-AC7E-4B3D-8145-6EEC2F26D6DF}" type="pres">
      <dgm:prSet presAssocID="{C2E5C4F0-EDC8-47CA-BA5E-9FE6820DEEDE}" presName="sibTrans" presStyleCnt="0"/>
      <dgm:spPr/>
    </dgm:pt>
    <dgm:pt modelId="{EE105D4C-5B1E-4CE0-BC4A-1C6A9ACB5F01}" type="pres">
      <dgm:prSet presAssocID="{CA30A7D9-5FC0-468D-9AD2-02C53791CD50}" presName="compNode" presStyleCnt="0"/>
      <dgm:spPr/>
    </dgm:pt>
    <dgm:pt modelId="{A8A1503B-67F0-4BA7-B2A3-E18CF1DE8E03}" type="pres">
      <dgm:prSet presAssocID="{CA30A7D9-5FC0-468D-9AD2-02C53791CD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pt>
    <dgm:pt modelId="{D8AF4C7E-23D1-4B73-BED8-432C42431016}" type="pres">
      <dgm:prSet presAssocID="{CA30A7D9-5FC0-468D-9AD2-02C53791CD50}" presName="spaceRect" presStyleCnt="0"/>
      <dgm:spPr/>
    </dgm:pt>
    <dgm:pt modelId="{BC4B22FF-6977-47D7-B8E7-C578BDBEAD45}" type="pres">
      <dgm:prSet presAssocID="{CA30A7D9-5FC0-468D-9AD2-02C53791CD50}" presName="textRect" presStyleLbl="revTx" presStyleIdx="4" presStyleCnt="5">
        <dgm:presLayoutVars>
          <dgm:chMax val="1"/>
          <dgm:chPref val="1"/>
        </dgm:presLayoutVars>
      </dgm:prSet>
      <dgm:spPr/>
    </dgm:pt>
  </dgm:ptLst>
  <dgm:cxnLst>
    <dgm:cxn modelId="{1094A41F-F336-444A-97B4-E83611BEA324}" type="presOf" srcId="{CD828390-CA4E-4AA5-A001-C796154B174D}" destId="{0EAB4C77-0BC5-4E28-89BD-AF2A349F5105}" srcOrd="0" destOrd="0" presId="urn:microsoft.com/office/officeart/2018/2/layout/IconLabelList"/>
    <dgm:cxn modelId="{FD5E906E-0C3C-4BC1-B2B9-73B15E37453C}" type="presOf" srcId="{CA30A7D9-5FC0-468D-9AD2-02C53791CD50}" destId="{BC4B22FF-6977-47D7-B8E7-C578BDBEAD45}" srcOrd="0" destOrd="0" presId="urn:microsoft.com/office/officeart/2018/2/layout/IconLabelList"/>
    <dgm:cxn modelId="{08004F55-A2AD-44F9-B285-3B2AC6BBAB3E}" srcId="{0A03F1DB-7F1F-494F-9379-96464152DE3B}" destId="{CD828390-CA4E-4AA5-A001-C796154B174D}" srcOrd="3" destOrd="0" parTransId="{B28CCA71-76C7-4156-BD6C-644889D885AC}" sibTransId="{C2E5C4F0-EDC8-47CA-BA5E-9FE6820DEEDE}"/>
    <dgm:cxn modelId="{86EC5855-856E-415C-804C-71A18343BA3B}" type="presOf" srcId="{0A03F1DB-7F1F-494F-9379-96464152DE3B}" destId="{0665E259-1F85-4670-BA0F-5B6A25DEC95A}" srcOrd="0" destOrd="0" presId="urn:microsoft.com/office/officeart/2018/2/layout/IconLabelList"/>
    <dgm:cxn modelId="{6F900182-F43A-49AB-9B75-9479142EDC3D}" type="presOf" srcId="{DDBBC7B9-8B29-405D-9981-7C68C555206A}" destId="{723A57BA-FFF6-4925-996A-FC0F4AAA9CD5}" srcOrd="0" destOrd="0" presId="urn:microsoft.com/office/officeart/2018/2/layout/IconLabelList"/>
    <dgm:cxn modelId="{534A9B93-570C-4F14-A880-673C529D3555}" srcId="{0A03F1DB-7F1F-494F-9379-96464152DE3B}" destId="{CA30A7D9-5FC0-468D-9AD2-02C53791CD50}" srcOrd="4" destOrd="0" parTransId="{7DAFC823-52F2-4A24-BD93-7C63290A431E}" sibTransId="{EFD8B50A-64E3-462B-838F-0E759D20E52F}"/>
    <dgm:cxn modelId="{64EEC7B9-FC12-4115-A8F5-DE9E67DE9D8D}" srcId="{0A03F1DB-7F1F-494F-9379-96464152DE3B}" destId="{DDBBC7B9-8B29-405D-9981-7C68C555206A}" srcOrd="1" destOrd="0" parTransId="{A176A3D0-D0DC-4205-BA9B-0C7890D31CF9}" sibTransId="{2EE6586F-686A-4572-B902-1F226FE46B97}"/>
    <dgm:cxn modelId="{506AF8C4-2CA9-4E35-B181-78B368C198CE}" type="presOf" srcId="{F5295D50-4FD5-46B7-9630-481ABA5D691D}" destId="{E85F1C45-48D1-4768-9DB8-34C8C582B657}" srcOrd="0" destOrd="0" presId="urn:microsoft.com/office/officeart/2018/2/layout/IconLabelList"/>
    <dgm:cxn modelId="{E1AB4AD6-D1B7-41BF-BDE4-A8012C78DDD6}" srcId="{0A03F1DB-7F1F-494F-9379-96464152DE3B}" destId="{E8CF3475-8F05-4791-9118-64E12E322AE2}" srcOrd="0" destOrd="0" parTransId="{5660F375-15A2-4F64-A354-D882909F8B7F}" sibTransId="{B6639B55-E97A-4272-92E7-FE2C9A484CCC}"/>
    <dgm:cxn modelId="{1AB4C5DB-2683-4081-BE89-668DE0A6B3AF}" type="presOf" srcId="{E8CF3475-8F05-4791-9118-64E12E322AE2}" destId="{53F8DB85-170F-4C9A-9C21-53A9AB23980D}" srcOrd="0" destOrd="0" presId="urn:microsoft.com/office/officeart/2018/2/layout/IconLabelList"/>
    <dgm:cxn modelId="{679BF8EA-8BB4-4925-80D3-BF56AACB21A6}" srcId="{0A03F1DB-7F1F-494F-9379-96464152DE3B}" destId="{F5295D50-4FD5-46B7-9630-481ABA5D691D}" srcOrd="2" destOrd="0" parTransId="{8C611ECE-47DC-4E64-B791-5B675DBFF089}" sibTransId="{3F6E4C2D-9E13-4AD3-BAE8-06B8B1C72D8A}"/>
    <dgm:cxn modelId="{85DD93FC-9BD9-4FED-ADC4-7401C6EF4DE2}" type="presParOf" srcId="{0665E259-1F85-4670-BA0F-5B6A25DEC95A}" destId="{D97C9411-0C44-4E9F-BD93-0874DAED34D0}" srcOrd="0" destOrd="0" presId="urn:microsoft.com/office/officeart/2018/2/layout/IconLabelList"/>
    <dgm:cxn modelId="{3E635D8C-F6AD-4BBA-A189-F969B99F6934}" type="presParOf" srcId="{D97C9411-0C44-4E9F-BD93-0874DAED34D0}" destId="{59B09339-BE2A-4DB9-83E2-F613492C251D}" srcOrd="0" destOrd="0" presId="urn:microsoft.com/office/officeart/2018/2/layout/IconLabelList"/>
    <dgm:cxn modelId="{5EB9F965-2055-42BF-8854-A794EDBE347B}" type="presParOf" srcId="{D97C9411-0C44-4E9F-BD93-0874DAED34D0}" destId="{80E1584A-7F75-43AE-832A-F468C65835BB}" srcOrd="1" destOrd="0" presId="urn:microsoft.com/office/officeart/2018/2/layout/IconLabelList"/>
    <dgm:cxn modelId="{7F321C76-127A-4C14-A4E5-2F820C44545F}" type="presParOf" srcId="{D97C9411-0C44-4E9F-BD93-0874DAED34D0}" destId="{53F8DB85-170F-4C9A-9C21-53A9AB23980D}" srcOrd="2" destOrd="0" presId="urn:microsoft.com/office/officeart/2018/2/layout/IconLabelList"/>
    <dgm:cxn modelId="{14FA46C3-1377-4C1B-9D5E-993AD4DC58E3}" type="presParOf" srcId="{0665E259-1F85-4670-BA0F-5B6A25DEC95A}" destId="{D1198CA9-6F2C-4C5C-9523-730FFE75AB09}" srcOrd="1" destOrd="0" presId="urn:microsoft.com/office/officeart/2018/2/layout/IconLabelList"/>
    <dgm:cxn modelId="{8A4F2643-4551-433C-BC11-2867267D4BAD}" type="presParOf" srcId="{0665E259-1F85-4670-BA0F-5B6A25DEC95A}" destId="{F1564083-0527-4478-B1B5-D6871ACEA52D}" srcOrd="2" destOrd="0" presId="urn:microsoft.com/office/officeart/2018/2/layout/IconLabelList"/>
    <dgm:cxn modelId="{DB6DA853-1A72-448C-8C58-A6E5AB1AFD9A}" type="presParOf" srcId="{F1564083-0527-4478-B1B5-D6871ACEA52D}" destId="{165DB868-BCAA-4508-98A5-9E50C74064F9}" srcOrd="0" destOrd="0" presId="urn:microsoft.com/office/officeart/2018/2/layout/IconLabelList"/>
    <dgm:cxn modelId="{98F5F8FF-9616-4364-91F1-5E6E9D11C881}" type="presParOf" srcId="{F1564083-0527-4478-B1B5-D6871ACEA52D}" destId="{F5A01F05-BC05-4757-B7E0-56F0BDD28F7F}" srcOrd="1" destOrd="0" presId="urn:microsoft.com/office/officeart/2018/2/layout/IconLabelList"/>
    <dgm:cxn modelId="{C05BEF34-AC0E-4DF7-9159-234CD4B9BBFD}" type="presParOf" srcId="{F1564083-0527-4478-B1B5-D6871ACEA52D}" destId="{723A57BA-FFF6-4925-996A-FC0F4AAA9CD5}" srcOrd="2" destOrd="0" presId="urn:microsoft.com/office/officeart/2018/2/layout/IconLabelList"/>
    <dgm:cxn modelId="{6B091E58-24F1-4101-8346-B4A3430B11E7}" type="presParOf" srcId="{0665E259-1F85-4670-BA0F-5B6A25DEC95A}" destId="{84891B06-A3CE-4939-A1F0-389E5785A2CC}" srcOrd="3" destOrd="0" presId="urn:microsoft.com/office/officeart/2018/2/layout/IconLabelList"/>
    <dgm:cxn modelId="{4FC3D8B8-E9A0-4192-8171-3BC9B884C43B}" type="presParOf" srcId="{0665E259-1F85-4670-BA0F-5B6A25DEC95A}" destId="{A57E60E8-6FD5-4427-8FB4-60D3484A7EE9}" srcOrd="4" destOrd="0" presId="urn:microsoft.com/office/officeart/2018/2/layout/IconLabelList"/>
    <dgm:cxn modelId="{C0FD422B-8F3F-42AF-9599-DE3B59277D53}" type="presParOf" srcId="{A57E60E8-6FD5-4427-8FB4-60D3484A7EE9}" destId="{2300DAC7-6F8D-4C61-88A0-42FA40E541DD}" srcOrd="0" destOrd="0" presId="urn:microsoft.com/office/officeart/2018/2/layout/IconLabelList"/>
    <dgm:cxn modelId="{D396F5F3-9B7C-4F5D-8C9B-5D8D4B8D7437}" type="presParOf" srcId="{A57E60E8-6FD5-4427-8FB4-60D3484A7EE9}" destId="{66850A41-F4EB-4A62-8333-CEB913516B79}" srcOrd="1" destOrd="0" presId="urn:microsoft.com/office/officeart/2018/2/layout/IconLabelList"/>
    <dgm:cxn modelId="{58E5FF30-046F-4A83-89EA-BA5C4307A18F}" type="presParOf" srcId="{A57E60E8-6FD5-4427-8FB4-60D3484A7EE9}" destId="{E85F1C45-48D1-4768-9DB8-34C8C582B657}" srcOrd="2" destOrd="0" presId="urn:microsoft.com/office/officeart/2018/2/layout/IconLabelList"/>
    <dgm:cxn modelId="{A70C787E-1045-43BA-B660-FE8E8CF1B2CC}" type="presParOf" srcId="{0665E259-1F85-4670-BA0F-5B6A25DEC95A}" destId="{0544D5E9-59BD-48A5-8315-E2A6DC44B7F6}" srcOrd="5" destOrd="0" presId="urn:microsoft.com/office/officeart/2018/2/layout/IconLabelList"/>
    <dgm:cxn modelId="{15EA7C7C-23D0-42A5-8C02-CEF7F5B9D972}" type="presParOf" srcId="{0665E259-1F85-4670-BA0F-5B6A25DEC95A}" destId="{92F9F922-2510-4C3A-A839-8DC1BD918E85}" srcOrd="6" destOrd="0" presId="urn:microsoft.com/office/officeart/2018/2/layout/IconLabelList"/>
    <dgm:cxn modelId="{77F9D78A-6366-4BC4-9159-D4BCD48E6477}" type="presParOf" srcId="{92F9F922-2510-4C3A-A839-8DC1BD918E85}" destId="{EE138EBE-090E-4DA9-B02D-BED26074D4E3}" srcOrd="0" destOrd="0" presId="urn:microsoft.com/office/officeart/2018/2/layout/IconLabelList"/>
    <dgm:cxn modelId="{C03376E1-2E92-4ABD-BA58-5210A1457A32}" type="presParOf" srcId="{92F9F922-2510-4C3A-A839-8DC1BD918E85}" destId="{7234387A-0E7F-4E8D-80C5-3C1B4A626756}" srcOrd="1" destOrd="0" presId="urn:microsoft.com/office/officeart/2018/2/layout/IconLabelList"/>
    <dgm:cxn modelId="{87550270-A1F8-4B85-9E2F-CFC0E436EE18}" type="presParOf" srcId="{92F9F922-2510-4C3A-A839-8DC1BD918E85}" destId="{0EAB4C77-0BC5-4E28-89BD-AF2A349F5105}" srcOrd="2" destOrd="0" presId="urn:microsoft.com/office/officeart/2018/2/layout/IconLabelList"/>
    <dgm:cxn modelId="{4EB18FF4-DD96-455E-96C9-59CB9F8917F6}" type="presParOf" srcId="{0665E259-1F85-4670-BA0F-5B6A25DEC95A}" destId="{403424BB-AC7E-4B3D-8145-6EEC2F26D6DF}" srcOrd="7" destOrd="0" presId="urn:microsoft.com/office/officeart/2018/2/layout/IconLabelList"/>
    <dgm:cxn modelId="{72EBC5AA-2CD2-4CD6-B8BB-EB85829BB8ED}" type="presParOf" srcId="{0665E259-1F85-4670-BA0F-5B6A25DEC95A}" destId="{EE105D4C-5B1E-4CE0-BC4A-1C6A9ACB5F01}" srcOrd="8" destOrd="0" presId="urn:microsoft.com/office/officeart/2018/2/layout/IconLabelList"/>
    <dgm:cxn modelId="{4CF0F1FC-1537-4024-9DFD-AFA151D3DFE9}" type="presParOf" srcId="{EE105D4C-5B1E-4CE0-BC4A-1C6A9ACB5F01}" destId="{A8A1503B-67F0-4BA7-B2A3-E18CF1DE8E03}" srcOrd="0" destOrd="0" presId="urn:microsoft.com/office/officeart/2018/2/layout/IconLabelList"/>
    <dgm:cxn modelId="{E2362BA0-5EA2-4F29-A127-4CF69FBEC77D}" type="presParOf" srcId="{EE105D4C-5B1E-4CE0-BC4A-1C6A9ACB5F01}" destId="{D8AF4C7E-23D1-4B73-BED8-432C42431016}" srcOrd="1" destOrd="0" presId="urn:microsoft.com/office/officeart/2018/2/layout/IconLabelList"/>
    <dgm:cxn modelId="{EEE215C3-21AB-49DC-88CF-C1ADCB2F3A4F}" type="presParOf" srcId="{EE105D4C-5B1E-4CE0-BC4A-1C6A9ACB5F01}" destId="{BC4B22FF-6977-47D7-B8E7-C578BDBEAD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BBA932-C792-4B2A-8BDF-AD2D1693F06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C876A22-B2D2-417C-AC86-4DDE0463B0F7}">
      <dgm:prSet/>
      <dgm:spPr/>
      <dgm:t>
        <a:bodyPr/>
        <a:lstStyle/>
        <a:p>
          <a:r>
            <a:rPr lang="en-US" dirty="0"/>
            <a:t>By aggregating the effects of many genetic variants into a single number, polygenic scores (PGSs) have emerged as a method to predict an individual’s genetic predisposition to a phenotype</a:t>
          </a:r>
        </a:p>
      </dgm:t>
    </dgm:pt>
    <dgm:pt modelId="{DC5B3293-05A0-435D-9054-8915AC1C43D7}" type="parTrans" cxnId="{B1243E69-75D6-49F1-BB53-5D56587E499B}">
      <dgm:prSet/>
      <dgm:spPr/>
      <dgm:t>
        <a:bodyPr/>
        <a:lstStyle/>
        <a:p>
          <a:endParaRPr lang="en-US"/>
        </a:p>
      </dgm:t>
    </dgm:pt>
    <dgm:pt modelId="{CDD19273-2B39-4CC1-8725-DA930818550F}" type="sibTrans" cxnId="{B1243E69-75D6-49F1-BB53-5D56587E499B}">
      <dgm:prSet/>
      <dgm:spPr/>
      <dgm:t>
        <a:bodyPr/>
        <a:lstStyle/>
        <a:p>
          <a:endParaRPr lang="en-US"/>
        </a:p>
      </dgm:t>
    </dgm:pt>
    <dgm:pt modelId="{175B33C6-549F-4079-A413-996522D536C6}">
      <dgm:prSet/>
      <dgm:spPr/>
      <dgm:t>
        <a:bodyPr/>
        <a:lstStyle/>
        <a:p>
          <a:r>
            <a:rPr lang="en-US" dirty="0"/>
            <a:t>Polygenic risk scores are calculated by summing risk alleles, which are weighted by effect sizes derived from Genome wide association study (GWAS) results</a:t>
          </a:r>
        </a:p>
      </dgm:t>
    </dgm:pt>
    <dgm:pt modelId="{D2F01311-7559-4908-AB15-223FB0BE94E9}" type="parTrans" cxnId="{3B42E134-FF65-43C7-B206-BEA938ADF61A}">
      <dgm:prSet/>
      <dgm:spPr/>
      <dgm:t>
        <a:bodyPr/>
        <a:lstStyle/>
        <a:p>
          <a:endParaRPr lang="en-US"/>
        </a:p>
      </dgm:t>
    </dgm:pt>
    <dgm:pt modelId="{D08EBF71-EBC3-4E2F-A1F0-495B270BC72D}" type="sibTrans" cxnId="{3B42E134-FF65-43C7-B206-BEA938ADF61A}">
      <dgm:prSet/>
      <dgm:spPr/>
      <dgm:t>
        <a:bodyPr/>
        <a:lstStyle/>
        <a:p>
          <a:endParaRPr lang="en-US"/>
        </a:p>
      </dgm:t>
    </dgm:pt>
    <dgm:pt modelId="{F4E15BD0-C570-4F15-8D87-35B36FA3C064}">
      <dgm:prSet/>
      <dgm:spPr/>
      <dgm:t>
        <a:bodyPr/>
        <a:lstStyle/>
        <a:p>
          <a:r>
            <a:rPr lang="en-US" dirty="0"/>
            <a:t>There is widespread variability in PGS research, even regarding nomenclature: the scores can be referred to as genetic or genomic scores, and as polygenic risk scores (PRSs) or genomic risk scores (GRS) if they predict a discrete phenotype (such as a disease)</a:t>
          </a:r>
        </a:p>
      </dgm:t>
    </dgm:pt>
    <dgm:pt modelId="{5816CA83-68F8-4199-A244-E40D510C3F8E}" type="parTrans" cxnId="{9C5A81E4-6230-43B2-BDFD-628A58EF4B1C}">
      <dgm:prSet/>
      <dgm:spPr/>
      <dgm:t>
        <a:bodyPr/>
        <a:lstStyle/>
        <a:p>
          <a:endParaRPr lang="en-US"/>
        </a:p>
      </dgm:t>
    </dgm:pt>
    <dgm:pt modelId="{D655257D-C5FF-434C-9BDA-92A3ACDC0B5E}" type="sibTrans" cxnId="{9C5A81E4-6230-43B2-BDFD-628A58EF4B1C}">
      <dgm:prSet/>
      <dgm:spPr/>
      <dgm:t>
        <a:bodyPr/>
        <a:lstStyle/>
        <a:p>
          <a:endParaRPr lang="en-US"/>
        </a:p>
      </dgm:t>
    </dgm:pt>
    <dgm:pt modelId="{FD12B60C-FF4A-4455-86B7-6A40F004C557}" type="pres">
      <dgm:prSet presAssocID="{80BBA932-C792-4B2A-8BDF-AD2D1693F06C}" presName="linear" presStyleCnt="0">
        <dgm:presLayoutVars>
          <dgm:animLvl val="lvl"/>
          <dgm:resizeHandles val="exact"/>
        </dgm:presLayoutVars>
      </dgm:prSet>
      <dgm:spPr/>
    </dgm:pt>
    <dgm:pt modelId="{5B5F33FE-945C-4E7B-813F-87E52798F5D5}" type="pres">
      <dgm:prSet presAssocID="{6C876A22-B2D2-417C-AC86-4DDE0463B0F7}" presName="parentText" presStyleLbl="node1" presStyleIdx="0" presStyleCnt="3">
        <dgm:presLayoutVars>
          <dgm:chMax val="0"/>
          <dgm:bulletEnabled val="1"/>
        </dgm:presLayoutVars>
      </dgm:prSet>
      <dgm:spPr/>
    </dgm:pt>
    <dgm:pt modelId="{05748C88-A045-4C88-B76A-027C0868C16C}" type="pres">
      <dgm:prSet presAssocID="{CDD19273-2B39-4CC1-8725-DA930818550F}" presName="spacer" presStyleCnt="0"/>
      <dgm:spPr/>
    </dgm:pt>
    <dgm:pt modelId="{53CB4033-CC83-431F-B003-D5C13C85C691}" type="pres">
      <dgm:prSet presAssocID="{175B33C6-549F-4079-A413-996522D536C6}" presName="parentText" presStyleLbl="node1" presStyleIdx="1" presStyleCnt="3">
        <dgm:presLayoutVars>
          <dgm:chMax val="0"/>
          <dgm:bulletEnabled val="1"/>
        </dgm:presLayoutVars>
      </dgm:prSet>
      <dgm:spPr/>
    </dgm:pt>
    <dgm:pt modelId="{3C33B207-75CF-4CED-B855-07F299A5AB6C}" type="pres">
      <dgm:prSet presAssocID="{D08EBF71-EBC3-4E2F-A1F0-495B270BC72D}" presName="spacer" presStyleCnt="0"/>
      <dgm:spPr/>
    </dgm:pt>
    <dgm:pt modelId="{77BD9E0F-D973-4CF8-BB5D-1EF4B924E507}" type="pres">
      <dgm:prSet presAssocID="{F4E15BD0-C570-4F15-8D87-35B36FA3C064}" presName="parentText" presStyleLbl="node1" presStyleIdx="2" presStyleCnt="3">
        <dgm:presLayoutVars>
          <dgm:chMax val="0"/>
          <dgm:bulletEnabled val="1"/>
        </dgm:presLayoutVars>
      </dgm:prSet>
      <dgm:spPr/>
    </dgm:pt>
  </dgm:ptLst>
  <dgm:cxnLst>
    <dgm:cxn modelId="{4F138209-2B5C-420F-A7A8-50660413909D}" type="presOf" srcId="{F4E15BD0-C570-4F15-8D87-35B36FA3C064}" destId="{77BD9E0F-D973-4CF8-BB5D-1EF4B924E507}" srcOrd="0" destOrd="0" presId="urn:microsoft.com/office/officeart/2005/8/layout/vList2"/>
    <dgm:cxn modelId="{3B42E134-FF65-43C7-B206-BEA938ADF61A}" srcId="{80BBA932-C792-4B2A-8BDF-AD2D1693F06C}" destId="{175B33C6-549F-4079-A413-996522D536C6}" srcOrd="1" destOrd="0" parTransId="{D2F01311-7559-4908-AB15-223FB0BE94E9}" sibTransId="{D08EBF71-EBC3-4E2F-A1F0-495B270BC72D}"/>
    <dgm:cxn modelId="{B1243E69-75D6-49F1-BB53-5D56587E499B}" srcId="{80BBA932-C792-4B2A-8BDF-AD2D1693F06C}" destId="{6C876A22-B2D2-417C-AC86-4DDE0463B0F7}" srcOrd="0" destOrd="0" parTransId="{DC5B3293-05A0-435D-9054-8915AC1C43D7}" sibTransId="{CDD19273-2B39-4CC1-8725-DA930818550F}"/>
    <dgm:cxn modelId="{7974C57A-BBF6-48CC-9DA1-DC6448C412A2}" type="presOf" srcId="{6C876A22-B2D2-417C-AC86-4DDE0463B0F7}" destId="{5B5F33FE-945C-4E7B-813F-87E52798F5D5}" srcOrd="0" destOrd="0" presId="urn:microsoft.com/office/officeart/2005/8/layout/vList2"/>
    <dgm:cxn modelId="{F2F1149D-1DCF-4DE8-95D3-CE8E87E90367}" type="presOf" srcId="{175B33C6-549F-4079-A413-996522D536C6}" destId="{53CB4033-CC83-431F-B003-D5C13C85C691}" srcOrd="0" destOrd="0" presId="urn:microsoft.com/office/officeart/2005/8/layout/vList2"/>
    <dgm:cxn modelId="{838DCCB4-8DE0-4B3B-8F45-C6DEF9074C5E}" type="presOf" srcId="{80BBA932-C792-4B2A-8BDF-AD2D1693F06C}" destId="{FD12B60C-FF4A-4455-86B7-6A40F004C557}" srcOrd="0" destOrd="0" presId="urn:microsoft.com/office/officeart/2005/8/layout/vList2"/>
    <dgm:cxn modelId="{9C5A81E4-6230-43B2-BDFD-628A58EF4B1C}" srcId="{80BBA932-C792-4B2A-8BDF-AD2D1693F06C}" destId="{F4E15BD0-C570-4F15-8D87-35B36FA3C064}" srcOrd="2" destOrd="0" parTransId="{5816CA83-68F8-4199-A244-E40D510C3F8E}" sibTransId="{D655257D-C5FF-434C-9BDA-92A3ACDC0B5E}"/>
    <dgm:cxn modelId="{F4642065-06DB-4363-B317-EC3276D87B4B}" type="presParOf" srcId="{FD12B60C-FF4A-4455-86B7-6A40F004C557}" destId="{5B5F33FE-945C-4E7B-813F-87E52798F5D5}" srcOrd="0" destOrd="0" presId="urn:microsoft.com/office/officeart/2005/8/layout/vList2"/>
    <dgm:cxn modelId="{C764BF94-8E23-4CD0-846E-A2361EAAC73B}" type="presParOf" srcId="{FD12B60C-FF4A-4455-86B7-6A40F004C557}" destId="{05748C88-A045-4C88-B76A-027C0868C16C}" srcOrd="1" destOrd="0" presId="urn:microsoft.com/office/officeart/2005/8/layout/vList2"/>
    <dgm:cxn modelId="{02A84D86-DAF4-418B-99A3-A0148CA75E86}" type="presParOf" srcId="{FD12B60C-FF4A-4455-86B7-6A40F004C557}" destId="{53CB4033-CC83-431F-B003-D5C13C85C691}" srcOrd="2" destOrd="0" presId="urn:microsoft.com/office/officeart/2005/8/layout/vList2"/>
    <dgm:cxn modelId="{0B94EFEA-5F5E-40ED-852C-6282C727E9E5}" type="presParOf" srcId="{FD12B60C-FF4A-4455-86B7-6A40F004C557}" destId="{3C33B207-75CF-4CED-B855-07F299A5AB6C}" srcOrd="3" destOrd="0" presId="urn:microsoft.com/office/officeart/2005/8/layout/vList2"/>
    <dgm:cxn modelId="{749EAD73-9B17-4555-93BF-1990C2C4E491}" type="presParOf" srcId="{FD12B60C-FF4A-4455-86B7-6A40F004C557}" destId="{77BD9E0F-D973-4CF8-BB5D-1EF4B924E50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CD5EB0-EF04-417B-93C0-8B56A88D7E0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387477B-1599-42A7-BD0C-017E9B3FB5B3}">
      <dgm:prSet/>
      <dgm:spPr/>
      <dgm:t>
        <a:bodyPr/>
        <a:lstStyle/>
        <a:p>
          <a:r>
            <a:rPr lang="en-US" dirty="0"/>
            <a:t>There is hope that PRS can improve health outcomes by accelerating diagnosis and matching patients to tailored treatments</a:t>
          </a:r>
        </a:p>
      </dgm:t>
    </dgm:pt>
    <dgm:pt modelId="{503E9793-2656-4AFA-95A4-DBCB9F7C7E62}" type="parTrans" cxnId="{2812E25D-AAE5-48DD-89F1-FE8DC8C07A10}">
      <dgm:prSet/>
      <dgm:spPr/>
      <dgm:t>
        <a:bodyPr/>
        <a:lstStyle/>
        <a:p>
          <a:endParaRPr lang="en-US"/>
        </a:p>
      </dgm:t>
    </dgm:pt>
    <dgm:pt modelId="{21FA0A72-EB12-4489-8D34-C446E8DE32DE}" type="sibTrans" cxnId="{2812E25D-AAE5-48DD-89F1-FE8DC8C07A10}">
      <dgm:prSet/>
      <dgm:spPr/>
      <dgm:t>
        <a:bodyPr/>
        <a:lstStyle/>
        <a:p>
          <a:endParaRPr lang="en-US"/>
        </a:p>
      </dgm:t>
    </dgm:pt>
    <dgm:pt modelId="{74763765-978D-4FBC-BED1-5CD95E7A82BD}">
      <dgm:prSet/>
      <dgm:spPr/>
      <dgm:t>
        <a:bodyPr/>
        <a:lstStyle/>
        <a:p>
          <a:r>
            <a:rPr lang="en-US" dirty="0"/>
            <a:t>Access to PRS could be helpful in targeting higher-risk people, for example to offer more screening opportunities such as mammograms. </a:t>
          </a:r>
        </a:p>
      </dgm:t>
    </dgm:pt>
    <dgm:pt modelId="{1B94911C-C251-4297-A555-28F59742B6D4}" type="parTrans" cxnId="{6D4DC920-8F21-4E44-B063-055D21634279}">
      <dgm:prSet/>
      <dgm:spPr/>
      <dgm:t>
        <a:bodyPr/>
        <a:lstStyle/>
        <a:p>
          <a:endParaRPr lang="en-US"/>
        </a:p>
      </dgm:t>
    </dgm:pt>
    <dgm:pt modelId="{1DCD4749-C581-4823-AD3A-9F51619EFD44}" type="sibTrans" cxnId="{6D4DC920-8F21-4E44-B063-055D21634279}">
      <dgm:prSet/>
      <dgm:spPr/>
      <dgm:t>
        <a:bodyPr/>
        <a:lstStyle/>
        <a:p>
          <a:endParaRPr lang="en-US"/>
        </a:p>
      </dgm:t>
    </dgm:pt>
    <dgm:pt modelId="{E61B848E-2706-45F8-8C21-4A9D5EF7A879}">
      <dgm:prSet/>
      <dgm:spPr/>
      <dgm:t>
        <a:bodyPr/>
        <a:lstStyle/>
        <a:p>
          <a:r>
            <a:rPr lang="en-US"/>
            <a:t>A high risk-score </a:t>
          </a:r>
          <a:r>
            <a:rPr lang="en-US" u="sng"/>
            <a:t>does not</a:t>
          </a:r>
          <a:r>
            <a:rPr lang="en-US"/>
            <a:t> mean that a person will develop a condition, and a low score does not mean that they will not. </a:t>
          </a:r>
        </a:p>
      </dgm:t>
    </dgm:pt>
    <dgm:pt modelId="{D486DC8A-1787-46E4-8F6D-348D06605858}" type="parTrans" cxnId="{45FBBBA6-E115-4D25-94A2-571CDC7DFEE6}">
      <dgm:prSet/>
      <dgm:spPr/>
      <dgm:t>
        <a:bodyPr/>
        <a:lstStyle/>
        <a:p>
          <a:endParaRPr lang="en-US"/>
        </a:p>
      </dgm:t>
    </dgm:pt>
    <dgm:pt modelId="{F2BDD370-5F71-4E7E-A535-7D8D2A97BDF9}" type="sibTrans" cxnId="{45FBBBA6-E115-4D25-94A2-571CDC7DFEE6}">
      <dgm:prSet/>
      <dgm:spPr/>
      <dgm:t>
        <a:bodyPr/>
        <a:lstStyle/>
        <a:p>
          <a:endParaRPr lang="en-US"/>
        </a:p>
      </dgm:t>
    </dgm:pt>
    <dgm:pt modelId="{4F236C90-AAAC-46D6-8517-6BC84AA4DC47}" type="pres">
      <dgm:prSet presAssocID="{14CD5EB0-EF04-417B-93C0-8B56A88D7E01}" presName="linear" presStyleCnt="0">
        <dgm:presLayoutVars>
          <dgm:animLvl val="lvl"/>
          <dgm:resizeHandles val="exact"/>
        </dgm:presLayoutVars>
      </dgm:prSet>
      <dgm:spPr/>
    </dgm:pt>
    <dgm:pt modelId="{A15847A2-E6D0-4C9F-ADF4-47E72F82DCB6}" type="pres">
      <dgm:prSet presAssocID="{4387477B-1599-42A7-BD0C-017E9B3FB5B3}" presName="parentText" presStyleLbl="node1" presStyleIdx="0" presStyleCnt="3">
        <dgm:presLayoutVars>
          <dgm:chMax val="0"/>
          <dgm:bulletEnabled val="1"/>
        </dgm:presLayoutVars>
      </dgm:prSet>
      <dgm:spPr/>
    </dgm:pt>
    <dgm:pt modelId="{E275FB3C-CDCB-442A-A098-D56A526FCD1F}" type="pres">
      <dgm:prSet presAssocID="{21FA0A72-EB12-4489-8D34-C446E8DE32DE}" presName="spacer" presStyleCnt="0"/>
      <dgm:spPr/>
    </dgm:pt>
    <dgm:pt modelId="{C44B60DE-C33A-458D-BF6E-3F88C61D093A}" type="pres">
      <dgm:prSet presAssocID="{74763765-978D-4FBC-BED1-5CD95E7A82BD}" presName="parentText" presStyleLbl="node1" presStyleIdx="1" presStyleCnt="3">
        <dgm:presLayoutVars>
          <dgm:chMax val="0"/>
          <dgm:bulletEnabled val="1"/>
        </dgm:presLayoutVars>
      </dgm:prSet>
      <dgm:spPr/>
    </dgm:pt>
    <dgm:pt modelId="{4D9DE9AD-E02A-4BA7-BAC8-7145E9661764}" type="pres">
      <dgm:prSet presAssocID="{1DCD4749-C581-4823-AD3A-9F51619EFD44}" presName="spacer" presStyleCnt="0"/>
      <dgm:spPr/>
    </dgm:pt>
    <dgm:pt modelId="{28E826D0-0D5C-4678-BE38-80081C5A31D6}" type="pres">
      <dgm:prSet presAssocID="{E61B848E-2706-45F8-8C21-4A9D5EF7A879}" presName="parentText" presStyleLbl="node1" presStyleIdx="2" presStyleCnt="3">
        <dgm:presLayoutVars>
          <dgm:chMax val="0"/>
          <dgm:bulletEnabled val="1"/>
        </dgm:presLayoutVars>
      </dgm:prSet>
      <dgm:spPr/>
    </dgm:pt>
  </dgm:ptLst>
  <dgm:cxnLst>
    <dgm:cxn modelId="{6D4DC920-8F21-4E44-B063-055D21634279}" srcId="{14CD5EB0-EF04-417B-93C0-8B56A88D7E01}" destId="{74763765-978D-4FBC-BED1-5CD95E7A82BD}" srcOrd="1" destOrd="0" parTransId="{1B94911C-C251-4297-A555-28F59742B6D4}" sibTransId="{1DCD4749-C581-4823-AD3A-9F51619EFD44}"/>
    <dgm:cxn modelId="{2812E25D-AAE5-48DD-89F1-FE8DC8C07A10}" srcId="{14CD5EB0-EF04-417B-93C0-8B56A88D7E01}" destId="{4387477B-1599-42A7-BD0C-017E9B3FB5B3}" srcOrd="0" destOrd="0" parTransId="{503E9793-2656-4AFA-95A4-DBCB9F7C7E62}" sibTransId="{21FA0A72-EB12-4489-8D34-C446E8DE32DE}"/>
    <dgm:cxn modelId="{45B0695E-8661-4A2E-90D6-535FD4A3F43E}" type="presOf" srcId="{4387477B-1599-42A7-BD0C-017E9B3FB5B3}" destId="{A15847A2-E6D0-4C9F-ADF4-47E72F82DCB6}" srcOrd="0" destOrd="0" presId="urn:microsoft.com/office/officeart/2005/8/layout/vList2"/>
    <dgm:cxn modelId="{1080C380-7090-40C1-8C3A-516F88616BFE}" type="presOf" srcId="{14CD5EB0-EF04-417B-93C0-8B56A88D7E01}" destId="{4F236C90-AAAC-46D6-8517-6BC84AA4DC47}" srcOrd="0" destOrd="0" presId="urn:microsoft.com/office/officeart/2005/8/layout/vList2"/>
    <dgm:cxn modelId="{45FBBBA6-E115-4D25-94A2-571CDC7DFEE6}" srcId="{14CD5EB0-EF04-417B-93C0-8B56A88D7E01}" destId="{E61B848E-2706-45F8-8C21-4A9D5EF7A879}" srcOrd="2" destOrd="0" parTransId="{D486DC8A-1787-46E4-8F6D-348D06605858}" sibTransId="{F2BDD370-5F71-4E7E-A535-7D8D2A97BDF9}"/>
    <dgm:cxn modelId="{196052A8-C6F4-4553-A039-8527A4025DF1}" type="presOf" srcId="{74763765-978D-4FBC-BED1-5CD95E7A82BD}" destId="{C44B60DE-C33A-458D-BF6E-3F88C61D093A}" srcOrd="0" destOrd="0" presId="urn:microsoft.com/office/officeart/2005/8/layout/vList2"/>
    <dgm:cxn modelId="{D48286C5-465F-47F7-99C9-9994753F3114}" type="presOf" srcId="{E61B848E-2706-45F8-8C21-4A9D5EF7A879}" destId="{28E826D0-0D5C-4678-BE38-80081C5A31D6}" srcOrd="0" destOrd="0" presId="urn:microsoft.com/office/officeart/2005/8/layout/vList2"/>
    <dgm:cxn modelId="{202A77A8-8961-453F-B0D3-B32143220DBC}" type="presParOf" srcId="{4F236C90-AAAC-46D6-8517-6BC84AA4DC47}" destId="{A15847A2-E6D0-4C9F-ADF4-47E72F82DCB6}" srcOrd="0" destOrd="0" presId="urn:microsoft.com/office/officeart/2005/8/layout/vList2"/>
    <dgm:cxn modelId="{E409E11A-C6F1-40CE-8116-687F7D688E4B}" type="presParOf" srcId="{4F236C90-AAAC-46D6-8517-6BC84AA4DC47}" destId="{E275FB3C-CDCB-442A-A098-D56A526FCD1F}" srcOrd="1" destOrd="0" presId="urn:microsoft.com/office/officeart/2005/8/layout/vList2"/>
    <dgm:cxn modelId="{47A1C294-EBBB-4071-A74C-7B76C2F0429A}" type="presParOf" srcId="{4F236C90-AAAC-46D6-8517-6BC84AA4DC47}" destId="{C44B60DE-C33A-458D-BF6E-3F88C61D093A}" srcOrd="2" destOrd="0" presId="urn:microsoft.com/office/officeart/2005/8/layout/vList2"/>
    <dgm:cxn modelId="{18D9BC80-505A-455A-A3C9-88665640DB3D}" type="presParOf" srcId="{4F236C90-AAAC-46D6-8517-6BC84AA4DC47}" destId="{4D9DE9AD-E02A-4BA7-BAC8-7145E9661764}" srcOrd="3" destOrd="0" presId="urn:microsoft.com/office/officeart/2005/8/layout/vList2"/>
    <dgm:cxn modelId="{9C8E5678-BC58-4BD4-BE20-FB71131DC0E4}" type="presParOf" srcId="{4F236C90-AAAC-46D6-8517-6BC84AA4DC47}" destId="{28E826D0-0D5C-4678-BE38-80081C5A31D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FC518E-0088-4157-B4EC-D447EFBE069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40AA9C0E-45A1-4840-B26B-85CD9A98DC7B}">
      <dgm:prSet/>
      <dgm:spPr/>
      <dgm:t>
        <a:bodyPr/>
        <a:lstStyle/>
        <a:p>
          <a:r>
            <a:rPr lang="en-US"/>
            <a:t>So you see that it only captures a fraction of the total genetic variation</a:t>
          </a:r>
        </a:p>
      </dgm:t>
    </dgm:pt>
    <dgm:pt modelId="{D1F0F6C4-670A-4C9D-B17F-8B202E291632}" type="parTrans" cxnId="{288AC527-6EDC-4B07-9786-48B80CE3ED45}">
      <dgm:prSet/>
      <dgm:spPr/>
      <dgm:t>
        <a:bodyPr/>
        <a:lstStyle/>
        <a:p>
          <a:endParaRPr lang="en-US"/>
        </a:p>
      </dgm:t>
    </dgm:pt>
    <dgm:pt modelId="{D3623EC2-636D-4118-AA24-DE347BA5579A}" type="sibTrans" cxnId="{288AC527-6EDC-4B07-9786-48B80CE3ED45}">
      <dgm:prSet/>
      <dgm:spPr/>
      <dgm:t>
        <a:bodyPr/>
        <a:lstStyle/>
        <a:p>
          <a:endParaRPr lang="en-US"/>
        </a:p>
      </dgm:t>
    </dgm:pt>
    <dgm:pt modelId="{531D5C5F-CBA5-4735-90BA-FD0F91AC7FCB}">
      <dgm:prSet/>
      <dgm:spPr/>
      <dgm:t>
        <a:bodyPr/>
        <a:lstStyle/>
        <a:p>
          <a:r>
            <a:rPr lang="en-US"/>
            <a:t>Lots of important genetic information is not yet captured my most PRS tools</a:t>
          </a:r>
        </a:p>
      </dgm:t>
    </dgm:pt>
    <dgm:pt modelId="{440FFD29-7770-411E-BD89-3D55A193689E}" type="parTrans" cxnId="{4F28B704-1B84-4E80-AF79-F651B55C7401}">
      <dgm:prSet/>
      <dgm:spPr/>
      <dgm:t>
        <a:bodyPr/>
        <a:lstStyle/>
        <a:p>
          <a:endParaRPr lang="en-US"/>
        </a:p>
      </dgm:t>
    </dgm:pt>
    <dgm:pt modelId="{9AA1A6EC-A7EA-4E45-AF40-4700D4406FE3}" type="sibTrans" cxnId="{4F28B704-1B84-4E80-AF79-F651B55C7401}">
      <dgm:prSet/>
      <dgm:spPr/>
      <dgm:t>
        <a:bodyPr/>
        <a:lstStyle/>
        <a:p>
          <a:endParaRPr lang="en-US"/>
        </a:p>
      </dgm:t>
    </dgm:pt>
    <dgm:pt modelId="{A325BE49-0E54-4602-9A6C-2B88190FDFBC}">
      <dgm:prSet/>
      <dgm:spPr/>
      <dgm:t>
        <a:bodyPr/>
        <a:lstStyle/>
        <a:p>
          <a:r>
            <a:rPr lang="en-US"/>
            <a:t>Other environmental factors can play a bigger role is disease risk</a:t>
          </a:r>
        </a:p>
      </dgm:t>
    </dgm:pt>
    <dgm:pt modelId="{0A1943E7-D0B6-4D62-BC24-76F3E2AFBACD}" type="parTrans" cxnId="{4E001D6F-0259-497B-A07F-DC94AD8A8D26}">
      <dgm:prSet/>
      <dgm:spPr/>
      <dgm:t>
        <a:bodyPr/>
        <a:lstStyle/>
        <a:p>
          <a:endParaRPr lang="en-US"/>
        </a:p>
      </dgm:t>
    </dgm:pt>
    <dgm:pt modelId="{01994128-C411-43ED-8145-C910303E6E0D}" type="sibTrans" cxnId="{4E001D6F-0259-497B-A07F-DC94AD8A8D26}">
      <dgm:prSet/>
      <dgm:spPr/>
      <dgm:t>
        <a:bodyPr/>
        <a:lstStyle/>
        <a:p>
          <a:endParaRPr lang="en-US"/>
        </a:p>
      </dgm:t>
    </dgm:pt>
    <dgm:pt modelId="{5790CCE5-A19A-4C68-92B6-67660835A436}" type="pres">
      <dgm:prSet presAssocID="{57FC518E-0088-4157-B4EC-D447EFBE069C}" presName="Name0" presStyleCnt="0">
        <dgm:presLayoutVars>
          <dgm:dir/>
          <dgm:animLvl val="lvl"/>
          <dgm:resizeHandles val="exact"/>
        </dgm:presLayoutVars>
      </dgm:prSet>
      <dgm:spPr/>
    </dgm:pt>
    <dgm:pt modelId="{76DB9484-7859-4E31-95CB-C2EA8609D25A}" type="pres">
      <dgm:prSet presAssocID="{40AA9C0E-45A1-4840-B26B-85CD9A98DC7B}" presName="linNode" presStyleCnt="0"/>
      <dgm:spPr/>
    </dgm:pt>
    <dgm:pt modelId="{55F0DF01-0A98-4C90-8315-0A1F4B2BC1FE}" type="pres">
      <dgm:prSet presAssocID="{40AA9C0E-45A1-4840-B26B-85CD9A98DC7B}" presName="parentText" presStyleLbl="node1" presStyleIdx="0" presStyleCnt="3">
        <dgm:presLayoutVars>
          <dgm:chMax val="1"/>
          <dgm:bulletEnabled val="1"/>
        </dgm:presLayoutVars>
      </dgm:prSet>
      <dgm:spPr/>
    </dgm:pt>
    <dgm:pt modelId="{6C435C3C-4EC6-4DD7-A374-7BF59152528C}" type="pres">
      <dgm:prSet presAssocID="{D3623EC2-636D-4118-AA24-DE347BA5579A}" presName="sp" presStyleCnt="0"/>
      <dgm:spPr/>
    </dgm:pt>
    <dgm:pt modelId="{B0A7C52B-927A-4ABD-8823-6720DE253CD2}" type="pres">
      <dgm:prSet presAssocID="{531D5C5F-CBA5-4735-90BA-FD0F91AC7FCB}" presName="linNode" presStyleCnt="0"/>
      <dgm:spPr/>
    </dgm:pt>
    <dgm:pt modelId="{72CFFF62-922A-4738-9D28-CD7FFE4919EE}" type="pres">
      <dgm:prSet presAssocID="{531D5C5F-CBA5-4735-90BA-FD0F91AC7FCB}" presName="parentText" presStyleLbl="node1" presStyleIdx="1" presStyleCnt="3">
        <dgm:presLayoutVars>
          <dgm:chMax val="1"/>
          <dgm:bulletEnabled val="1"/>
        </dgm:presLayoutVars>
      </dgm:prSet>
      <dgm:spPr/>
    </dgm:pt>
    <dgm:pt modelId="{E090D801-BC15-40FC-AFF3-9B611AB57328}" type="pres">
      <dgm:prSet presAssocID="{9AA1A6EC-A7EA-4E45-AF40-4700D4406FE3}" presName="sp" presStyleCnt="0"/>
      <dgm:spPr/>
    </dgm:pt>
    <dgm:pt modelId="{F342EA9F-ABC1-42D0-9FB0-B33CEF0F7EF7}" type="pres">
      <dgm:prSet presAssocID="{A325BE49-0E54-4602-9A6C-2B88190FDFBC}" presName="linNode" presStyleCnt="0"/>
      <dgm:spPr/>
    </dgm:pt>
    <dgm:pt modelId="{A5F3FE53-2613-4834-BAC0-AEAE076F8D86}" type="pres">
      <dgm:prSet presAssocID="{A325BE49-0E54-4602-9A6C-2B88190FDFBC}" presName="parentText" presStyleLbl="node1" presStyleIdx="2" presStyleCnt="3">
        <dgm:presLayoutVars>
          <dgm:chMax val="1"/>
          <dgm:bulletEnabled val="1"/>
        </dgm:presLayoutVars>
      </dgm:prSet>
      <dgm:spPr/>
    </dgm:pt>
  </dgm:ptLst>
  <dgm:cxnLst>
    <dgm:cxn modelId="{B6EFC702-94A4-49C3-84FE-387F85DC59B7}" type="presOf" srcId="{57FC518E-0088-4157-B4EC-D447EFBE069C}" destId="{5790CCE5-A19A-4C68-92B6-67660835A436}" srcOrd="0" destOrd="0" presId="urn:microsoft.com/office/officeart/2005/8/layout/vList5"/>
    <dgm:cxn modelId="{4F28B704-1B84-4E80-AF79-F651B55C7401}" srcId="{57FC518E-0088-4157-B4EC-D447EFBE069C}" destId="{531D5C5F-CBA5-4735-90BA-FD0F91AC7FCB}" srcOrd="1" destOrd="0" parTransId="{440FFD29-7770-411E-BD89-3D55A193689E}" sibTransId="{9AA1A6EC-A7EA-4E45-AF40-4700D4406FE3}"/>
    <dgm:cxn modelId="{288AC527-6EDC-4B07-9786-48B80CE3ED45}" srcId="{57FC518E-0088-4157-B4EC-D447EFBE069C}" destId="{40AA9C0E-45A1-4840-B26B-85CD9A98DC7B}" srcOrd="0" destOrd="0" parTransId="{D1F0F6C4-670A-4C9D-B17F-8B202E291632}" sibTransId="{D3623EC2-636D-4118-AA24-DE347BA5579A}"/>
    <dgm:cxn modelId="{66DE7034-F588-4045-8B9A-220A5C001187}" type="presOf" srcId="{40AA9C0E-45A1-4840-B26B-85CD9A98DC7B}" destId="{55F0DF01-0A98-4C90-8315-0A1F4B2BC1FE}" srcOrd="0" destOrd="0" presId="urn:microsoft.com/office/officeart/2005/8/layout/vList5"/>
    <dgm:cxn modelId="{4E001D6F-0259-497B-A07F-DC94AD8A8D26}" srcId="{57FC518E-0088-4157-B4EC-D447EFBE069C}" destId="{A325BE49-0E54-4602-9A6C-2B88190FDFBC}" srcOrd="2" destOrd="0" parTransId="{0A1943E7-D0B6-4D62-BC24-76F3E2AFBACD}" sibTransId="{01994128-C411-43ED-8145-C910303E6E0D}"/>
    <dgm:cxn modelId="{DEC036AF-9EE7-4EBD-A0CB-069252ABC3AC}" type="presOf" srcId="{A325BE49-0E54-4602-9A6C-2B88190FDFBC}" destId="{A5F3FE53-2613-4834-BAC0-AEAE076F8D86}" srcOrd="0" destOrd="0" presId="urn:microsoft.com/office/officeart/2005/8/layout/vList5"/>
    <dgm:cxn modelId="{DB0D75CA-6993-474C-84F7-BE4ABD144E2E}" type="presOf" srcId="{531D5C5F-CBA5-4735-90BA-FD0F91AC7FCB}" destId="{72CFFF62-922A-4738-9D28-CD7FFE4919EE}" srcOrd="0" destOrd="0" presId="urn:microsoft.com/office/officeart/2005/8/layout/vList5"/>
    <dgm:cxn modelId="{80F9060A-34A8-49B6-966A-31F5179C5C52}" type="presParOf" srcId="{5790CCE5-A19A-4C68-92B6-67660835A436}" destId="{76DB9484-7859-4E31-95CB-C2EA8609D25A}" srcOrd="0" destOrd="0" presId="urn:microsoft.com/office/officeart/2005/8/layout/vList5"/>
    <dgm:cxn modelId="{49C9A605-BDAD-49BD-83B8-447F443EE75F}" type="presParOf" srcId="{76DB9484-7859-4E31-95CB-C2EA8609D25A}" destId="{55F0DF01-0A98-4C90-8315-0A1F4B2BC1FE}" srcOrd="0" destOrd="0" presId="urn:microsoft.com/office/officeart/2005/8/layout/vList5"/>
    <dgm:cxn modelId="{EF083A0A-8CC5-42F7-9743-100701DDA71A}" type="presParOf" srcId="{5790CCE5-A19A-4C68-92B6-67660835A436}" destId="{6C435C3C-4EC6-4DD7-A374-7BF59152528C}" srcOrd="1" destOrd="0" presId="urn:microsoft.com/office/officeart/2005/8/layout/vList5"/>
    <dgm:cxn modelId="{F9B11EA2-277A-4B23-8435-BE57232DC243}" type="presParOf" srcId="{5790CCE5-A19A-4C68-92B6-67660835A436}" destId="{B0A7C52B-927A-4ABD-8823-6720DE253CD2}" srcOrd="2" destOrd="0" presId="urn:microsoft.com/office/officeart/2005/8/layout/vList5"/>
    <dgm:cxn modelId="{A296B603-D803-4C42-9210-DFB9D5081215}" type="presParOf" srcId="{B0A7C52B-927A-4ABD-8823-6720DE253CD2}" destId="{72CFFF62-922A-4738-9D28-CD7FFE4919EE}" srcOrd="0" destOrd="0" presId="urn:microsoft.com/office/officeart/2005/8/layout/vList5"/>
    <dgm:cxn modelId="{4E5F294C-FF43-42FD-961B-F5EF0ABEC112}" type="presParOf" srcId="{5790CCE5-A19A-4C68-92B6-67660835A436}" destId="{E090D801-BC15-40FC-AFF3-9B611AB57328}" srcOrd="3" destOrd="0" presId="urn:microsoft.com/office/officeart/2005/8/layout/vList5"/>
    <dgm:cxn modelId="{C004C437-4FF3-4711-B02A-DA6EF1D59988}" type="presParOf" srcId="{5790CCE5-A19A-4C68-92B6-67660835A436}" destId="{F342EA9F-ABC1-42D0-9FB0-B33CEF0F7EF7}" srcOrd="4" destOrd="0" presId="urn:microsoft.com/office/officeart/2005/8/layout/vList5"/>
    <dgm:cxn modelId="{0B80A13C-927C-41E9-AB34-D5691A71FA10}" type="presParOf" srcId="{F342EA9F-ABC1-42D0-9FB0-B33CEF0F7EF7}" destId="{A5F3FE53-2613-4834-BAC0-AEAE076F8D8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803A0A-1CCF-4356-8A23-6932F00A589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D739D1D-F6D8-4C7C-BE19-459B55033ACF}">
      <dgm:prSet/>
      <dgm:spPr/>
      <dgm:t>
        <a:bodyPr/>
        <a:lstStyle/>
        <a:p>
          <a:r>
            <a:rPr lang="en-US"/>
            <a:t>As a group, we will fill out a google document about the performance of PGS/PRS on your favorite disease or trait</a:t>
          </a:r>
        </a:p>
      </dgm:t>
    </dgm:pt>
    <dgm:pt modelId="{B4F07E46-DD70-4CE9-AB5C-36F50F28960B}" type="parTrans" cxnId="{FCA49263-0F0D-4E44-8D37-0DBF253635C9}">
      <dgm:prSet/>
      <dgm:spPr/>
      <dgm:t>
        <a:bodyPr/>
        <a:lstStyle/>
        <a:p>
          <a:endParaRPr lang="en-US"/>
        </a:p>
      </dgm:t>
    </dgm:pt>
    <dgm:pt modelId="{FB827F35-8742-4261-BA5A-6B292C83A574}" type="sibTrans" cxnId="{FCA49263-0F0D-4E44-8D37-0DBF253635C9}">
      <dgm:prSet/>
      <dgm:spPr/>
      <dgm:t>
        <a:bodyPr/>
        <a:lstStyle/>
        <a:p>
          <a:endParaRPr lang="en-US"/>
        </a:p>
      </dgm:t>
    </dgm:pt>
    <dgm:pt modelId="{D2497567-4CB0-440D-9656-2418317FDF51}">
      <dgm:prSet/>
      <dgm:spPr/>
      <dgm:t>
        <a:bodyPr/>
        <a:lstStyle/>
        <a:p>
          <a:r>
            <a:rPr lang="en-US"/>
            <a:t>Report the study name and ID, the sample size, number of variants, and ancestry distributions </a:t>
          </a:r>
        </a:p>
      </dgm:t>
    </dgm:pt>
    <dgm:pt modelId="{F3230AE5-276F-482F-8FD2-A46621EB749E}" type="parTrans" cxnId="{0AFB57D3-564A-468F-9C0B-50097498CEBD}">
      <dgm:prSet/>
      <dgm:spPr/>
      <dgm:t>
        <a:bodyPr/>
        <a:lstStyle/>
        <a:p>
          <a:endParaRPr lang="en-US"/>
        </a:p>
      </dgm:t>
    </dgm:pt>
    <dgm:pt modelId="{9AD569AF-FA8F-4E57-946E-2DEDF47E4B43}" type="sibTrans" cxnId="{0AFB57D3-564A-468F-9C0B-50097498CEBD}">
      <dgm:prSet/>
      <dgm:spPr/>
      <dgm:t>
        <a:bodyPr/>
        <a:lstStyle/>
        <a:p>
          <a:endParaRPr lang="en-US"/>
        </a:p>
      </dgm:t>
    </dgm:pt>
    <dgm:pt modelId="{3B59293A-5519-4EB1-A373-F0B2730FDA10}">
      <dgm:prSet/>
      <dgm:spPr/>
      <dgm:t>
        <a:bodyPr/>
        <a:lstStyle/>
        <a:p>
          <a:r>
            <a:rPr lang="en-US" dirty="0"/>
            <a:t>What is the performance metrics? Are they done in the same or different ancestry populations? What are the reported PGS effect sizes or other metrics?</a:t>
          </a:r>
        </a:p>
      </dgm:t>
    </dgm:pt>
    <dgm:pt modelId="{E7AC9CAC-71CE-4572-9497-B0F4340A1D2D}" type="parTrans" cxnId="{06EBD845-6416-42B2-9C54-8DD2E31A7DA5}">
      <dgm:prSet/>
      <dgm:spPr/>
      <dgm:t>
        <a:bodyPr/>
        <a:lstStyle/>
        <a:p>
          <a:endParaRPr lang="en-US"/>
        </a:p>
      </dgm:t>
    </dgm:pt>
    <dgm:pt modelId="{E1607EB6-9135-4C20-A774-BE3562922576}" type="sibTrans" cxnId="{06EBD845-6416-42B2-9C54-8DD2E31A7DA5}">
      <dgm:prSet/>
      <dgm:spPr/>
      <dgm:t>
        <a:bodyPr/>
        <a:lstStyle/>
        <a:p>
          <a:endParaRPr lang="en-US"/>
        </a:p>
      </dgm:t>
    </dgm:pt>
    <dgm:pt modelId="{03E57307-E384-4A00-8B96-D42B106A2F04}">
      <dgm:prSet/>
      <dgm:spPr/>
      <dgm:t>
        <a:bodyPr/>
        <a:lstStyle/>
        <a:p>
          <a:r>
            <a:rPr lang="en-US"/>
            <a:t>In the evaluated samples, what are the studies, ancestries, and other useful information?</a:t>
          </a:r>
        </a:p>
      </dgm:t>
    </dgm:pt>
    <dgm:pt modelId="{78C6901E-CF9D-42D0-B5CC-2490E4EBA21F}" type="parTrans" cxnId="{A8EA8943-8221-453F-BAB8-36A9DE533606}">
      <dgm:prSet/>
      <dgm:spPr/>
      <dgm:t>
        <a:bodyPr/>
        <a:lstStyle/>
        <a:p>
          <a:endParaRPr lang="en-US"/>
        </a:p>
      </dgm:t>
    </dgm:pt>
    <dgm:pt modelId="{BC888CD6-41EE-49D7-A2E8-16D7B738EC4F}" type="sibTrans" cxnId="{A8EA8943-8221-453F-BAB8-36A9DE533606}">
      <dgm:prSet/>
      <dgm:spPr/>
      <dgm:t>
        <a:bodyPr/>
        <a:lstStyle/>
        <a:p>
          <a:endParaRPr lang="en-US"/>
        </a:p>
      </dgm:t>
    </dgm:pt>
    <dgm:pt modelId="{7F91DC6B-64CF-4624-8078-568531B1D3C1}" type="pres">
      <dgm:prSet presAssocID="{63803A0A-1CCF-4356-8A23-6932F00A5890}" presName="linear" presStyleCnt="0">
        <dgm:presLayoutVars>
          <dgm:animLvl val="lvl"/>
          <dgm:resizeHandles val="exact"/>
        </dgm:presLayoutVars>
      </dgm:prSet>
      <dgm:spPr/>
    </dgm:pt>
    <dgm:pt modelId="{5B676CCC-FC82-4C3F-A021-1DE5CAAC3AD4}" type="pres">
      <dgm:prSet presAssocID="{1D739D1D-F6D8-4C7C-BE19-459B55033ACF}" presName="parentText" presStyleLbl="node1" presStyleIdx="0" presStyleCnt="4">
        <dgm:presLayoutVars>
          <dgm:chMax val="0"/>
          <dgm:bulletEnabled val="1"/>
        </dgm:presLayoutVars>
      </dgm:prSet>
      <dgm:spPr/>
    </dgm:pt>
    <dgm:pt modelId="{02F75D62-FE72-4342-98D8-71B721C94E96}" type="pres">
      <dgm:prSet presAssocID="{FB827F35-8742-4261-BA5A-6B292C83A574}" presName="spacer" presStyleCnt="0"/>
      <dgm:spPr/>
    </dgm:pt>
    <dgm:pt modelId="{19FD74EE-6802-428E-8D89-C1321888E367}" type="pres">
      <dgm:prSet presAssocID="{D2497567-4CB0-440D-9656-2418317FDF51}" presName="parentText" presStyleLbl="node1" presStyleIdx="1" presStyleCnt="4">
        <dgm:presLayoutVars>
          <dgm:chMax val="0"/>
          <dgm:bulletEnabled val="1"/>
        </dgm:presLayoutVars>
      </dgm:prSet>
      <dgm:spPr/>
    </dgm:pt>
    <dgm:pt modelId="{95370C27-6434-4AA9-B7A3-0A8FE7B24494}" type="pres">
      <dgm:prSet presAssocID="{9AD569AF-FA8F-4E57-946E-2DEDF47E4B43}" presName="spacer" presStyleCnt="0"/>
      <dgm:spPr/>
    </dgm:pt>
    <dgm:pt modelId="{2A762B18-BA57-4801-97CE-3D59DE960B7D}" type="pres">
      <dgm:prSet presAssocID="{3B59293A-5519-4EB1-A373-F0B2730FDA10}" presName="parentText" presStyleLbl="node1" presStyleIdx="2" presStyleCnt="4">
        <dgm:presLayoutVars>
          <dgm:chMax val="0"/>
          <dgm:bulletEnabled val="1"/>
        </dgm:presLayoutVars>
      </dgm:prSet>
      <dgm:spPr/>
    </dgm:pt>
    <dgm:pt modelId="{F1177E58-AE66-4D35-B710-5AC7646FA0B7}" type="pres">
      <dgm:prSet presAssocID="{E1607EB6-9135-4C20-A774-BE3562922576}" presName="spacer" presStyleCnt="0"/>
      <dgm:spPr/>
    </dgm:pt>
    <dgm:pt modelId="{DD3B3196-2ADC-4A1A-A4C1-9C781522AF3F}" type="pres">
      <dgm:prSet presAssocID="{03E57307-E384-4A00-8B96-D42B106A2F04}" presName="parentText" presStyleLbl="node1" presStyleIdx="3" presStyleCnt="4">
        <dgm:presLayoutVars>
          <dgm:chMax val="0"/>
          <dgm:bulletEnabled val="1"/>
        </dgm:presLayoutVars>
      </dgm:prSet>
      <dgm:spPr/>
    </dgm:pt>
  </dgm:ptLst>
  <dgm:cxnLst>
    <dgm:cxn modelId="{3BC16E27-AEAA-491C-AF21-DC0EDF34BFC9}" type="presOf" srcId="{03E57307-E384-4A00-8B96-D42B106A2F04}" destId="{DD3B3196-2ADC-4A1A-A4C1-9C781522AF3F}" srcOrd="0" destOrd="0" presId="urn:microsoft.com/office/officeart/2005/8/layout/vList2"/>
    <dgm:cxn modelId="{1BAE8733-6FB3-4FE4-AFA8-D31352789BC0}" type="presOf" srcId="{1D739D1D-F6D8-4C7C-BE19-459B55033ACF}" destId="{5B676CCC-FC82-4C3F-A021-1DE5CAAC3AD4}" srcOrd="0" destOrd="0" presId="urn:microsoft.com/office/officeart/2005/8/layout/vList2"/>
    <dgm:cxn modelId="{A8EA8943-8221-453F-BAB8-36A9DE533606}" srcId="{63803A0A-1CCF-4356-8A23-6932F00A5890}" destId="{03E57307-E384-4A00-8B96-D42B106A2F04}" srcOrd="3" destOrd="0" parTransId="{78C6901E-CF9D-42D0-B5CC-2490E4EBA21F}" sibTransId="{BC888CD6-41EE-49D7-A2E8-16D7B738EC4F}"/>
    <dgm:cxn modelId="{FCA49263-0F0D-4E44-8D37-0DBF253635C9}" srcId="{63803A0A-1CCF-4356-8A23-6932F00A5890}" destId="{1D739D1D-F6D8-4C7C-BE19-459B55033ACF}" srcOrd="0" destOrd="0" parTransId="{B4F07E46-DD70-4CE9-AB5C-36F50F28960B}" sibTransId="{FB827F35-8742-4261-BA5A-6B292C83A574}"/>
    <dgm:cxn modelId="{06EBD845-6416-42B2-9C54-8DD2E31A7DA5}" srcId="{63803A0A-1CCF-4356-8A23-6932F00A5890}" destId="{3B59293A-5519-4EB1-A373-F0B2730FDA10}" srcOrd="2" destOrd="0" parTransId="{E7AC9CAC-71CE-4572-9497-B0F4340A1D2D}" sibTransId="{E1607EB6-9135-4C20-A774-BE3562922576}"/>
    <dgm:cxn modelId="{62F57F92-732A-416D-9A31-F629FE9E2AFD}" type="presOf" srcId="{63803A0A-1CCF-4356-8A23-6932F00A5890}" destId="{7F91DC6B-64CF-4624-8078-568531B1D3C1}" srcOrd="0" destOrd="0" presId="urn:microsoft.com/office/officeart/2005/8/layout/vList2"/>
    <dgm:cxn modelId="{ECA248B7-8E48-437A-BF19-3EB57A987C7B}" type="presOf" srcId="{D2497567-4CB0-440D-9656-2418317FDF51}" destId="{19FD74EE-6802-428E-8D89-C1321888E367}" srcOrd="0" destOrd="0" presId="urn:microsoft.com/office/officeart/2005/8/layout/vList2"/>
    <dgm:cxn modelId="{2B82A9BF-9C88-4B87-9B25-FC442C3E1785}" type="presOf" srcId="{3B59293A-5519-4EB1-A373-F0B2730FDA10}" destId="{2A762B18-BA57-4801-97CE-3D59DE960B7D}" srcOrd="0" destOrd="0" presId="urn:microsoft.com/office/officeart/2005/8/layout/vList2"/>
    <dgm:cxn modelId="{0AFB57D3-564A-468F-9C0B-50097498CEBD}" srcId="{63803A0A-1CCF-4356-8A23-6932F00A5890}" destId="{D2497567-4CB0-440D-9656-2418317FDF51}" srcOrd="1" destOrd="0" parTransId="{F3230AE5-276F-482F-8FD2-A46621EB749E}" sibTransId="{9AD569AF-FA8F-4E57-946E-2DEDF47E4B43}"/>
    <dgm:cxn modelId="{075F93B1-D475-47DD-8058-BC5865867346}" type="presParOf" srcId="{7F91DC6B-64CF-4624-8078-568531B1D3C1}" destId="{5B676CCC-FC82-4C3F-A021-1DE5CAAC3AD4}" srcOrd="0" destOrd="0" presId="urn:microsoft.com/office/officeart/2005/8/layout/vList2"/>
    <dgm:cxn modelId="{6D1A2D1E-A204-46AF-806A-0D609EF8B5A7}" type="presParOf" srcId="{7F91DC6B-64CF-4624-8078-568531B1D3C1}" destId="{02F75D62-FE72-4342-98D8-71B721C94E96}" srcOrd="1" destOrd="0" presId="urn:microsoft.com/office/officeart/2005/8/layout/vList2"/>
    <dgm:cxn modelId="{04F5B76F-E78A-4C0A-9142-C8DDD6A2FA1F}" type="presParOf" srcId="{7F91DC6B-64CF-4624-8078-568531B1D3C1}" destId="{19FD74EE-6802-428E-8D89-C1321888E367}" srcOrd="2" destOrd="0" presId="urn:microsoft.com/office/officeart/2005/8/layout/vList2"/>
    <dgm:cxn modelId="{FA9528AA-B169-490C-97D7-89CE4F86BDB3}" type="presParOf" srcId="{7F91DC6B-64CF-4624-8078-568531B1D3C1}" destId="{95370C27-6434-4AA9-B7A3-0A8FE7B24494}" srcOrd="3" destOrd="0" presId="urn:microsoft.com/office/officeart/2005/8/layout/vList2"/>
    <dgm:cxn modelId="{5F5E470D-E38E-432E-A6B1-97F46DEDEF9B}" type="presParOf" srcId="{7F91DC6B-64CF-4624-8078-568531B1D3C1}" destId="{2A762B18-BA57-4801-97CE-3D59DE960B7D}" srcOrd="4" destOrd="0" presId="urn:microsoft.com/office/officeart/2005/8/layout/vList2"/>
    <dgm:cxn modelId="{1992F616-CC6D-4238-9D12-39933330AFDF}" type="presParOf" srcId="{7F91DC6B-64CF-4624-8078-568531B1D3C1}" destId="{F1177E58-AE66-4D35-B710-5AC7646FA0B7}" srcOrd="5" destOrd="0" presId="urn:microsoft.com/office/officeart/2005/8/layout/vList2"/>
    <dgm:cxn modelId="{9EA7AC8D-820C-4382-95FF-2AE150904F0D}" type="presParOf" srcId="{7F91DC6B-64CF-4624-8078-568531B1D3C1}" destId="{DD3B3196-2ADC-4A1A-A4C1-9C781522AF3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65596-349E-4987-9EEC-AF01B764317D}">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D3B25AD-682B-4A01-985D-D77FF0B1FC5F}">
      <dsp:nvSpPr>
        <dsp:cNvPr id="0" name=""/>
        <dsp:cNvSpPr/>
      </dsp:nvSpPr>
      <dsp:spPr>
        <a:xfrm rot="8100000">
          <a:off x="69924" y="483138"/>
          <a:ext cx="308335" cy="308335"/>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C4C5A-5FAC-464F-B64F-3233F63FE51E}">
      <dsp:nvSpPr>
        <dsp:cNvPr id="0" name=""/>
        <dsp:cNvSpPr/>
      </dsp:nvSpPr>
      <dsp:spPr>
        <a:xfrm>
          <a:off x="104178"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A4D0C2-BA51-4E56-AC9B-1A3BF7CC82EC}">
      <dsp:nvSpPr>
        <dsp:cNvPr id="0" name=""/>
        <dsp:cNvSpPr/>
      </dsp:nvSpPr>
      <dsp:spPr>
        <a:xfrm>
          <a:off x="442118"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40 min talk on theory of PGS/PRS. </a:t>
          </a:r>
          <a:br>
            <a:rPr lang="en-US" sz="1500" kern="1200"/>
          </a:br>
          <a:r>
            <a:rPr lang="en-US" sz="1500" kern="1200"/>
            <a:t>Plus, what to expect with 2 hands-on exercises</a:t>
          </a:r>
        </a:p>
      </dsp:txBody>
      <dsp:txXfrm>
        <a:off x="442118" y="855332"/>
        <a:ext cx="3027256" cy="1241070"/>
      </dsp:txXfrm>
    </dsp:sp>
    <dsp:sp modelId="{49AC5A70-A69D-4F26-8E99-03B4CEE9C0FD}">
      <dsp:nvSpPr>
        <dsp:cNvPr id="0" name=""/>
        <dsp:cNvSpPr/>
      </dsp:nvSpPr>
      <dsp:spPr>
        <a:xfrm>
          <a:off x="442118"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9:00 AM – 11:00 AM</a:t>
          </a:r>
        </a:p>
      </dsp:txBody>
      <dsp:txXfrm>
        <a:off x="442118" y="419280"/>
        <a:ext cx="3027256" cy="436051"/>
      </dsp:txXfrm>
    </dsp:sp>
    <dsp:sp modelId="{E172EE68-C71D-4345-AA17-C8F6A091B7EA}">
      <dsp:nvSpPr>
        <dsp:cNvPr id="0" name=""/>
        <dsp:cNvSpPr/>
      </dsp:nvSpPr>
      <dsp:spPr>
        <a:xfrm>
          <a:off x="224092" y="855332"/>
          <a:ext cx="0" cy="124107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30BBB9-D58C-4008-A663-B18CAC2D2A30}">
      <dsp:nvSpPr>
        <dsp:cNvPr id="0" name=""/>
        <dsp:cNvSpPr/>
      </dsp:nvSpPr>
      <dsp:spPr>
        <a:xfrm>
          <a:off x="184067" y="2057157"/>
          <a:ext cx="78489" cy="78489"/>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7149E-49C4-4F92-A5EB-6A238F97D20D}">
      <dsp:nvSpPr>
        <dsp:cNvPr id="0" name=""/>
        <dsp:cNvSpPr/>
      </dsp:nvSpPr>
      <dsp:spPr>
        <a:xfrm rot="18900000">
          <a:off x="1887024" y="3401331"/>
          <a:ext cx="308335" cy="308335"/>
        </a:xfrm>
        <a:prstGeom prst="teardrop">
          <a:avLst>
            <a:gd name="adj" fmla="val 11500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C517E3-D051-4C83-A2D7-4CBC1CD06634}">
      <dsp:nvSpPr>
        <dsp:cNvPr id="0" name=""/>
        <dsp:cNvSpPr/>
      </dsp:nvSpPr>
      <dsp:spPr>
        <a:xfrm>
          <a:off x="1921277"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8D365A-94FD-4D95-83BA-889CE00C9048}">
      <dsp:nvSpPr>
        <dsp:cNvPr id="0" name=""/>
        <dsp:cNvSpPr/>
      </dsp:nvSpPr>
      <dsp:spPr>
        <a:xfrm>
          <a:off x="22592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BREAK 1</a:t>
          </a:r>
        </a:p>
      </dsp:txBody>
      <dsp:txXfrm>
        <a:off x="2259217" y="2096402"/>
        <a:ext cx="3027256" cy="1241070"/>
      </dsp:txXfrm>
    </dsp:sp>
    <dsp:sp modelId="{D77E7CDF-014F-400F-A672-748094C6E0F5}">
      <dsp:nvSpPr>
        <dsp:cNvPr id="0" name=""/>
        <dsp:cNvSpPr/>
      </dsp:nvSpPr>
      <dsp:spPr>
        <a:xfrm>
          <a:off x="22592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11:00 – 11:30</a:t>
          </a:r>
        </a:p>
      </dsp:txBody>
      <dsp:txXfrm>
        <a:off x="2259217" y="3337472"/>
        <a:ext cx="3027256" cy="436051"/>
      </dsp:txXfrm>
    </dsp:sp>
    <dsp:sp modelId="{A049AB6A-73F4-48A6-B8FC-E7C894386C73}">
      <dsp:nvSpPr>
        <dsp:cNvPr id="0" name=""/>
        <dsp:cNvSpPr/>
      </dsp:nvSpPr>
      <dsp:spPr>
        <a:xfrm>
          <a:off x="2041192" y="2096402"/>
          <a:ext cx="0" cy="1241070"/>
        </a:xfrm>
        <a:prstGeom prst="line">
          <a:avLst/>
        </a:prstGeom>
        <a:noFill/>
        <a:ln w="1270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5CF51909-EF51-4F1F-9ABA-99D35B63435A}">
      <dsp:nvSpPr>
        <dsp:cNvPr id="0" name=""/>
        <dsp:cNvSpPr/>
      </dsp:nvSpPr>
      <dsp:spPr>
        <a:xfrm>
          <a:off x="2001167" y="2057157"/>
          <a:ext cx="78489" cy="78489"/>
        </a:xfrm>
        <a:prstGeom prst="ellipse">
          <a:avLst/>
        </a:prstGeom>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10E33-BE7C-4382-8F8C-C6C4D46F2FD8}">
      <dsp:nvSpPr>
        <dsp:cNvPr id="0" name=""/>
        <dsp:cNvSpPr/>
      </dsp:nvSpPr>
      <dsp:spPr>
        <a:xfrm rot="8100000">
          <a:off x="3704124" y="483138"/>
          <a:ext cx="308335" cy="308335"/>
        </a:xfrm>
        <a:prstGeom prst="teardrop">
          <a:avLst>
            <a:gd name="adj" fmla="val 115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07F01-9B72-4535-9E92-59524EDC255D}">
      <dsp:nvSpPr>
        <dsp:cNvPr id="0" name=""/>
        <dsp:cNvSpPr/>
      </dsp:nvSpPr>
      <dsp:spPr>
        <a:xfrm>
          <a:off x="3738377"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DA8361-2A3A-4133-BFED-9C016477AC7A}">
      <dsp:nvSpPr>
        <dsp:cNvPr id="0" name=""/>
        <dsp:cNvSpPr/>
      </dsp:nvSpPr>
      <dsp:spPr>
        <a:xfrm>
          <a:off x="4076317"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PGS perform across ancestries. A hands-on exercise with the PGS catalog.</a:t>
          </a:r>
        </a:p>
      </dsp:txBody>
      <dsp:txXfrm>
        <a:off x="4076317" y="855332"/>
        <a:ext cx="3027256" cy="1241070"/>
      </dsp:txXfrm>
    </dsp:sp>
    <dsp:sp modelId="{8B17D7E0-D16D-4FE2-B1D0-2349D4DB4E2F}">
      <dsp:nvSpPr>
        <dsp:cNvPr id="0" name=""/>
        <dsp:cNvSpPr/>
      </dsp:nvSpPr>
      <dsp:spPr>
        <a:xfrm>
          <a:off x="4076317"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11:30 PM – 12:30 AM</a:t>
          </a:r>
        </a:p>
      </dsp:txBody>
      <dsp:txXfrm>
        <a:off x="4076317" y="419280"/>
        <a:ext cx="3027256" cy="436051"/>
      </dsp:txXfrm>
    </dsp:sp>
    <dsp:sp modelId="{56325C49-8027-4854-8148-52923F92DF27}">
      <dsp:nvSpPr>
        <dsp:cNvPr id="0" name=""/>
        <dsp:cNvSpPr/>
      </dsp:nvSpPr>
      <dsp:spPr>
        <a:xfrm>
          <a:off x="3858291" y="855332"/>
          <a:ext cx="0" cy="1241070"/>
        </a:xfrm>
        <a:prstGeom prst="line">
          <a:avLst/>
        </a:prstGeom>
        <a:noFill/>
        <a:ln w="1270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5CA0CDB2-23A4-4F85-9A13-9FD0C30C9091}">
      <dsp:nvSpPr>
        <dsp:cNvPr id="0" name=""/>
        <dsp:cNvSpPr/>
      </dsp:nvSpPr>
      <dsp:spPr>
        <a:xfrm>
          <a:off x="3818266" y="2057157"/>
          <a:ext cx="78489" cy="78489"/>
        </a:xfrm>
        <a:prstGeom prst="ellipse">
          <a:avLst/>
        </a:prstGeom>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62C39-AE58-4470-B004-A428FAE9227D}">
      <dsp:nvSpPr>
        <dsp:cNvPr id="0" name=""/>
        <dsp:cNvSpPr/>
      </dsp:nvSpPr>
      <dsp:spPr>
        <a:xfrm rot="18900000">
          <a:off x="5521223" y="3401331"/>
          <a:ext cx="308335" cy="308335"/>
        </a:xfrm>
        <a:prstGeom prst="teardrop">
          <a:avLst>
            <a:gd name="adj" fmla="val 11500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44D98-360D-43C2-BD5C-334BAF49421E}">
      <dsp:nvSpPr>
        <dsp:cNvPr id="0" name=""/>
        <dsp:cNvSpPr/>
      </dsp:nvSpPr>
      <dsp:spPr>
        <a:xfrm>
          <a:off x="5555476"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D43C0F7-FB65-4D5A-892B-F4EBE8A5D755}">
      <dsp:nvSpPr>
        <dsp:cNvPr id="0" name=""/>
        <dsp:cNvSpPr/>
      </dsp:nvSpPr>
      <dsp:spPr>
        <a:xfrm>
          <a:off x="58934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LUNCH</a:t>
          </a:r>
        </a:p>
      </dsp:txBody>
      <dsp:txXfrm>
        <a:off x="5893417" y="2096402"/>
        <a:ext cx="3027256" cy="1241070"/>
      </dsp:txXfrm>
    </dsp:sp>
    <dsp:sp modelId="{A267440B-2918-470C-B083-91C847C3CB6B}">
      <dsp:nvSpPr>
        <dsp:cNvPr id="0" name=""/>
        <dsp:cNvSpPr/>
      </dsp:nvSpPr>
      <dsp:spPr>
        <a:xfrm>
          <a:off x="58934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12:30 PM – 13:30 PM</a:t>
          </a:r>
        </a:p>
      </dsp:txBody>
      <dsp:txXfrm>
        <a:off x="5893417" y="3337472"/>
        <a:ext cx="3027256" cy="436051"/>
      </dsp:txXfrm>
    </dsp:sp>
    <dsp:sp modelId="{84FE6736-4E55-4F31-AC7E-F6328D8F7EB0}">
      <dsp:nvSpPr>
        <dsp:cNvPr id="0" name=""/>
        <dsp:cNvSpPr/>
      </dsp:nvSpPr>
      <dsp:spPr>
        <a:xfrm>
          <a:off x="5675391" y="2096402"/>
          <a:ext cx="0" cy="1241070"/>
        </a:xfrm>
        <a:prstGeom prst="line">
          <a:avLst/>
        </a:prstGeom>
        <a:noFill/>
        <a:ln w="1270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4EA69BC0-A1B9-4029-B257-34E8FF126720}">
      <dsp:nvSpPr>
        <dsp:cNvPr id="0" name=""/>
        <dsp:cNvSpPr/>
      </dsp:nvSpPr>
      <dsp:spPr>
        <a:xfrm>
          <a:off x="5635366" y="2057157"/>
          <a:ext cx="78489" cy="78489"/>
        </a:xfrm>
        <a:prstGeom prst="ellipse">
          <a:avLst/>
        </a:prstGeom>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7B37F-2D4C-479B-A702-746CA26D5507}">
      <dsp:nvSpPr>
        <dsp:cNvPr id="0" name=""/>
        <dsp:cNvSpPr/>
      </dsp:nvSpPr>
      <dsp:spPr>
        <a:xfrm rot="8100000">
          <a:off x="7338323" y="483138"/>
          <a:ext cx="308335" cy="308335"/>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87163-1202-4B8B-BE92-449DFCC2E3EC}">
      <dsp:nvSpPr>
        <dsp:cNvPr id="0" name=""/>
        <dsp:cNvSpPr/>
      </dsp:nvSpPr>
      <dsp:spPr>
        <a:xfrm>
          <a:off x="7372576"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A50730-BB43-4F8E-900F-A89F6320072C}">
      <dsp:nvSpPr>
        <dsp:cNvPr id="0" name=""/>
        <dsp:cNvSpPr/>
      </dsp:nvSpPr>
      <dsp:spPr>
        <a:xfrm>
          <a:off x="7710516"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do we create PRS? A hands-on lesson with LDPred2</a:t>
          </a:r>
        </a:p>
      </dsp:txBody>
      <dsp:txXfrm>
        <a:off x="7710516" y="855332"/>
        <a:ext cx="3027256" cy="1241070"/>
      </dsp:txXfrm>
    </dsp:sp>
    <dsp:sp modelId="{AF1D478E-02C8-4507-8D55-AEB3D07AA589}">
      <dsp:nvSpPr>
        <dsp:cNvPr id="0" name=""/>
        <dsp:cNvSpPr/>
      </dsp:nvSpPr>
      <dsp:spPr>
        <a:xfrm>
          <a:off x="7710516"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13:30 PM – 14:30 PM</a:t>
          </a:r>
        </a:p>
      </dsp:txBody>
      <dsp:txXfrm>
        <a:off x="7710516" y="419280"/>
        <a:ext cx="3027256" cy="436051"/>
      </dsp:txXfrm>
    </dsp:sp>
    <dsp:sp modelId="{90D69820-304F-4315-B743-6CE9A059B48C}">
      <dsp:nvSpPr>
        <dsp:cNvPr id="0" name=""/>
        <dsp:cNvSpPr/>
      </dsp:nvSpPr>
      <dsp:spPr>
        <a:xfrm>
          <a:off x="7492490" y="855332"/>
          <a:ext cx="0" cy="1241070"/>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628DC976-74AC-4BF0-98FF-38F9F2A8EA4D}">
      <dsp:nvSpPr>
        <dsp:cNvPr id="0" name=""/>
        <dsp:cNvSpPr/>
      </dsp:nvSpPr>
      <dsp:spPr>
        <a:xfrm>
          <a:off x="7452465" y="2057157"/>
          <a:ext cx="78489" cy="78489"/>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09339-BE2A-4DB9-83E2-F613492C251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8DB85-170F-4C9A-9C21-53A9AB23980D}">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Introduction to polygenic risk scores (PGS/PRS)</a:t>
          </a:r>
        </a:p>
      </dsp:txBody>
      <dsp:txXfrm>
        <a:off x="333914" y="2276522"/>
        <a:ext cx="1800000" cy="720000"/>
      </dsp:txXfrm>
    </dsp:sp>
    <dsp:sp modelId="{165DB868-BCAA-4508-98A5-9E50C74064F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A57BA-FFF6-4925-996A-FC0F4AAA9CD5}">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Overview of polygenic models of genetic risk</a:t>
          </a:r>
        </a:p>
      </dsp:txBody>
      <dsp:txXfrm>
        <a:off x="2448914" y="2276522"/>
        <a:ext cx="1800000" cy="720000"/>
      </dsp:txXfrm>
    </dsp:sp>
    <dsp:sp modelId="{2300DAC7-6F8D-4C61-88A0-42FA40E541DD}">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5F1C45-48D1-4768-9DB8-34C8C582B657}">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Ancestry bias in genetic prediction</a:t>
          </a:r>
        </a:p>
      </dsp:txBody>
      <dsp:txXfrm>
        <a:off x="4563914" y="2276522"/>
        <a:ext cx="1800000" cy="720000"/>
      </dsp:txXfrm>
    </dsp:sp>
    <dsp:sp modelId="{EE138EBE-090E-4DA9-B02D-BED26074D4E3}">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B4C77-0BC5-4E28-89BD-AF2A349F510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more about disease prediction using the PRS Catalog</a:t>
          </a:r>
        </a:p>
      </dsp:txBody>
      <dsp:txXfrm>
        <a:off x="6678914" y="2276522"/>
        <a:ext cx="1800000" cy="720000"/>
      </dsp:txXfrm>
    </dsp:sp>
    <dsp:sp modelId="{A8A1503B-67F0-4BA7-B2A3-E18CF1DE8E03}">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B22FF-6977-47D7-B8E7-C578BDBEAD45}">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how to create PRS using LDPred2</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F33FE-945C-4E7B-813F-87E52798F5D5}">
      <dsp:nvSpPr>
        <dsp:cNvPr id="0" name=""/>
        <dsp:cNvSpPr/>
      </dsp:nvSpPr>
      <dsp:spPr>
        <a:xfrm>
          <a:off x="0" y="133007"/>
          <a:ext cx="10927829" cy="12647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By aggregating the effects of many genetic variants into a single number, polygenic scores (PGSs) have emerged as a method to predict an individual’s genetic predisposition to a phenotype</a:t>
          </a:r>
        </a:p>
      </dsp:txBody>
      <dsp:txXfrm>
        <a:off x="61741" y="194748"/>
        <a:ext cx="10804347" cy="1141288"/>
      </dsp:txXfrm>
    </dsp:sp>
    <dsp:sp modelId="{53CB4033-CC83-431F-B003-D5C13C85C691}">
      <dsp:nvSpPr>
        <dsp:cNvPr id="0" name=""/>
        <dsp:cNvSpPr/>
      </dsp:nvSpPr>
      <dsp:spPr>
        <a:xfrm>
          <a:off x="0" y="1464017"/>
          <a:ext cx="10927829" cy="12647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Polygenic risk scores are calculated by summing risk alleles, which are weighted by effect sizes derived from Genome wide association study (GWAS) results</a:t>
          </a:r>
        </a:p>
      </dsp:txBody>
      <dsp:txXfrm>
        <a:off x="61741" y="1525758"/>
        <a:ext cx="10804347" cy="1141288"/>
      </dsp:txXfrm>
    </dsp:sp>
    <dsp:sp modelId="{77BD9E0F-D973-4CF8-BB5D-1EF4B924E507}">
      <dsp:nvSpPr>
        <dsp:cNvPr id="0" name=""/>
        <dsp:cNvSpPr/>
      </dsp:nvSpPr>
      <dsp:spPr>
        <a:xfrm>
          <a:off x="0" y="2795027"/>
          <a:ext cx="10927829" cy="12647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There is widespread variability in PGS research, even regarding nomenclature: the scores can be referred to as genetic or genomic scores, and as polygenic risk scores (PRSs) or genomic risk scores (GRS) if they predict a discrete phenotype (such as a disease)</a:t>
          </a:r>
        </a:p>
      </dsp:txBody>
      <dsp:txXfrm>
        <a:off x="61741" y="2856768"/>
        <a:ext cx="10804347" cy="1141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847A2-E6D0-4C9F-ADF4-47E72F82DCB6}">
      <dsp:nvSpPr>
        <dsp:cNvPr id="0" name=""/>
        <dsp:cNvSpPr/>
      </dsp:nvSpPr>
      <dsp:spPr>
        <a:xfrm>
          <a:off x="0" y="282452"/>
          <a:ext cx="10927829"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There is hope that PRS can improve health outcomes by accelerating diagnosis and matching patients to tailored treatments</a:t>
          </a:r>
        </a:p>
      </dsp:txBody>
      <dsp:txXfrm>
        <a:off x="56315" y="338767"/>
        <a:ext cx="10815199" cy="1040990"/>
      </dsp:txXfrm>
    </dsp:sp>
    <dsp:sp modelId="{C44B60DE-C33A-458D-BF6E-3F88C61D093A}">
      <dsp:nvSpPr>
        <dsp:cNvPr id="0" name=""/>
        <dsp:cNvSpPr/>
      </dsp:nvSpPr>
      <dsp:spPr>
        <a:xfrm>
          <a:off x="0" y="1519592"/>
          <a:ext cx="10927829" cy="11536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Access to PRS could be helpful in targeting higher-risk people, for example to offer more screening opportunities such as mammograms. </a:t>
          </a:r>
        </a:p>
      </dsp:txBody>
      <dsp:txXfrm>
        <a:off x="56315" y="1575907"/>
        <a:ext cx="10815199" cy="1040990"/>
      </dsp:txXfrm>
    </dsp:sp>
    <dsp:sp modelId="{28E826D0-0D5C-4678-BE38-80081C5A31D6}">
      <dsp:nvSpPr>
        <dsp:cNvPr id="0" name=""/>
        <dsp:cNvSpPr/>
      </dsp:nvSpPr>
      <dsp:spPr>
        <a:xfrm>
          <a:off x="0" y="2756732"/>
          <a:ext cx="10927829" cy="11536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 high risk-score </a:t>
          </a:r>
          <a:r>
            <a:rPr lang="en-US" sz="2900" u="sng" kern="1200"/>
            <a:t>does not</a:t>
          </a:r>
          <a:r>
            <a:rPr lang="en-US" sz="2900" kern="1200"/>
            <a:t> mean that a person will develop a condition, and a low score does not mean that they will not. </a:t>
          </a:r>
        </a:p>
      </dsp:txBody>
      <dsp:txXfrm>
        <a:off x="56315" y="2813047"/>
        <a:ext cx="10815199" cy="1040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DF01-0A98-4C90-8315-0A1F4B2BC1FE}">
      <dsp:nvSpPr>
        <dsp:cNvPr id="0" name=""/>
        <dsp:cNvSpPr/>
      </dsp:nvSpPr>
      <dsp:spPr>
        <a:xfrm>
          <a:off x="3496905" y="1801"/>
          <a:ext cx="3934018" cy="11889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So you see that it only captures a fraction of the total genetic variation</a:t>
          </a:r>
        </a:p>
      </dsp:txBody>
      <dsp:txXfrm>
        <a:off x="3554946" y="59842"/>
        <a:ext cx="3817936" cy="1072886"/>
      </dsp:txXfrm>
    </dsp:sp>
    <dsp:sp modelId="{72CFFF62-922A-4738-9D28-CD7FFE4919EE}">
      <dsp:nvSpPr>
        <dsp:cNvPr id="0" name=""/>
        <dsp:cNvSpPr/>
      </dsp:nvSpPr>
      <dsp:spPr>
        <a:xfrm>
          <a:off x="3496905" y="1250218"/>
          <a:ext cx="3934018" cy="118896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Lots of important genetic information is not yet captured my most PRS tools</a:t>
          </a:r>
        </a:p>
      </dsp:txBody>
      <dsp:txXfrm>
        <a:off x="3554946" y="1308259"/>
        <a:ext cx="3817936" cy="1072886"/>
      </dsp:txXfrm>
    </dsp:sp>
    <dsp:sp modelId="{A5F3FE53-2613-4834-BAC0-AEAE076F8D86}">
      <dsp:nvSpPr>
        <dsp:cNvPr id="0" name=""/>
        <dsp:cNvSpPr/>
      </dsp:nvSpPr>
      <dsp:spPr>
        <a:xfrm>
          <a:off x="3496905" y="2498635"/>
          <a:ext cx="3934018" cy="118896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Other environmental factors can play a bigger role is disease risk</a:t>
          </a:r>
        </a:p>
      </dsp:txBody>
      <dsp:txXfrm>
        <a:off x="3554946" y="2556676"/>
        <a:ext cx="3817936" cy="10728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76CCC-FC82-4C3F-A021-1DE5CAAC3AD4}">
      <dsp:nvSpPr>
        <dsp:cNvPr id="0" name=""/>
        <dsp:cNvSpPr/>
      </dsp:nvSpPr>
      <dsp:spPr>
        <a:xfrm>
          <a:off x="0" y="98059"/>
          <a:ext cx="6666833" cy="126477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As a group, we will fill out a google document about the performance of PGS/PRS on your favorite disease or trait</a:t>
          </a:r>
        </a:p>
      </dsp:txBody>
      <dsp:txXfrm>
        <a:off x="61741" y="159800"/>
        <a:ext cx="6543351" cy="1141288"/>
      </dsp:txXfrm>
    </dsp:sp>
    <dsp:sp modelId="{19FD74EE-6802-428E-8D89-C1321888E367}">
      <dsp:nvSpPr>
        <dsp:cNvPr id="0" name=""/>
        <dsp:cNvSpPr/>
      </dsp:nvSpPr>
      <dsp:spPr>
        <a:xfrm>
          <a:off x="0" y="1429069"/>
          <a:ext cx="6666833" cy="126477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Report the study name and ID, the sample size, number of variants, and ancestry distributions </a:t>
          </a:r>
        </a:p>
      </dsp:txBody>
      <dsp:txXfrm>
        <a:off x="61741" y="1490810"/>
        <a:ext cx="6543351" cy="1141288"/>
      </dsp:txXfrm>
    </dsp:sp>
    <dsp:sp modelId="{2A762B18-BA57-4801-97CE-3D59DE960B7D}">
      <dsp:nvSpPr>
        <dsp:cNvPr id="0" name=""/>
        <dsp:cNvSpPr/>
      </dsp:nvSpPr>
      <dsp:spPr>
        <a:xfrm>
          <a:off x="0" y="2760080"/>
          <a:ext cx="6666833" cy="126477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What is the performance metrics? Are they done in the same or different ancestry populations? What are the reported PGS effect sizes or other metrics?</a:t>
          </a:r>
        </a:p>
      </dsp:txBody>
      <dsp:txXfrm>
        <a:off x="61741" y="2821821"/>
        <a:ext cx="6543351" cy="1141288"/>
      </dsp:txXfrm>
    </dsp:sp>
    <dsp:sp modelId="{DD3B3196-2ADC-4A1A-A4C1-9C781522AF3F}">
      <dsp:nvSpPr>
        <dsp:cNvPr id="0" name=""/>
        <dsp:cNvSpPr/>
      </dsp:nvSpPr>
      <dsp:spPr>
        <a:xfrm>
          <a:off x="0" y="4091090"/>
          <a:ext cx="6666833" cy="126477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 the evaluated samples, what are the studies, ancestries, and other useful information?</a:t>
          </a:r>
        </a:p>
      </dsp:txBody>
      <dsp:txXfrm>
        <a:off x="61741" y="4152831"/>
        <a:ext cx="6543351" cy="1141288"/>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470F-E521-4E52-65B6-10DAD434B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E45726-8E64-ACD8-23B3-519A03E2C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5BC38-EE7C-32FA-0F51-7C62BFDAEB62}"/>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065AB0AD-AE90-A2C7-5078-E89C5DAAA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12618-B8A6-B85D-A59D-5AD1E11C4695}"/>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52797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AFED-DE67-F271-34C0-73062DDD6B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FC75A-A539-595E-3AC8-58836A582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AE691-CAC9-14FE-528D-7B6B68F82656}"/>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22972061-D325-6C02-C18A-DC2221EA3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789C4-D7E1-6962-A6B0-8495076FB99C}"/>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82437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3CD76-A0CF-683B-40B8-4C7190E937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3044A-B6BB-E97F-B6A3-E92984131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BA26C-ED2B-5660-22BC-43081C9DCD89}"/>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B27EC9B9-43C1-B18C-BA45-6EA540C43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CC9D8-2FE1-957F-3F7B-8FBC0CF2F429}"/>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7389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99F3-F8D3-84E4-491E-732764546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CFD13-9CC9-E3F9-72A3-D1A975E61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E5767-7ACB-74D1-72F7-644447AFCCCE}"/>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3944638D-A4D1-BDFD-6AFE-F62A82BB0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7CDBC-BC87-3D87-DDAD-E07E3C86303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20805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E9EC-A99A-0E1B-8FD8-5FC6552E5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BAB9-937E-0F26-52B7-6E365E1B1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A6688-7492-AF45-99E1-F8BF02E0ADC6}"/>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1996EB36-9830-E696-DC90-1A5B8A690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ED290-F0B6-5C21-9A4D-E65F2AF7CDFB}"/>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30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2402-C3FD-8273-2238-B325362B3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98B87B-05EE-801B-8E42-DB7425A3E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A0E3C-4E82-5EDE-A93E-F899AD581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90DDAD-602B-A531-09F9-BE5DAF508170}"/>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6" name="Footer Placeholder 5">
            <a:extLst>
              <a:ext uri="{FF2B5EF4-FFF2-40B4-BE49-F238E27FC236}">
                <a16:creationId xmlns:a16="http://schemas.microsoft.com/office/drawing/2014/main" id="{D10E5249-C77D-B48E-C0E9-417421BEA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0FE0D-6543-66E2-0D16-383E40DBE4DE}"/>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4612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1E40-AF65-40CC-2ED0-36EFB97B21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EDC6BB-D5F9-2927-47A9-D46669874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DB056-D51B-7A48-90AE-3C7D1FF1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90F0C-0C5F-3032-BAF8-EF1944776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1AD50B-D964-334A-A496-C3FF033511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2E72D0-7BAD-B7E9-AFB8-C834914DE9C6}"/>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8" name="Footer Placeholder 7">
            <a:extLst>
              <a:ext uri="{FF2B5EF4-FFF2-40B4-BE49-F238E27FC236}">
                <a16:creationId xmlns:a16="http://schemas.microsoft.com/office/drawing/2014/main" id="{FAA855BE-734D-17B6-2DE7-16E6E0DAEA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6260C8-F054-8746-A3B3-E12A586074E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68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BF08-A5AD-13F9-5908-E7174D144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80E9E-5541-F66C-017F-F6B3C19707A1}"/>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4" name="Footer Placeholder 3">
            <a:extLst>
              <a:ext uri="{FF2B5EF4-FFF2-40B4-BE49-F238E27FC236}">
                <a16:creationId xmlns:a16="http://schemas.microsoft.com/office/drawing/2014/main" id="{CA7A02B8-DF5C-D0DD-6D9B-6837B0A06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25679A-1879-137B-9251-39368F87642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44009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DD1C6-3C4E-8938-276F-A87AB68749D0}"/>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3" name="Footer Placeholder 2">
            <a:extLst>
              <a:ext uri="{FF2B5EF4-FFF2-40B4-BE49-F238E27FC236}">
                <a16:creationId xmlns:a16="http://schemas.microsoft.com/office/drawing/2014/main" id="{3C465FB9-A6F2-C976-951B-569AD34B0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542095-09AD-0AE7-6784-FC5F5591B1D7}"/>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45308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9DD-4C7F-BF66-FD62-D54CAA7AB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E92854-0D92-4572-53EC-1DD809F8D4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C8018-3553-DE28-6D06-3FC5F71E5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2B72D-F21E-EDF9-8D8F-249508596D30}"/>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6" name="Footer Placeholder 5">
            <a:extLst>
              <a:ext uri="{FF2B5EF4-FFF2-40B4-BE49-F238E27FC236}">
                <a16:creationId xmlns:a16="http://schemas.microsoft.com/office/drawing/2014/main" id="{F0E1CC31-DA80-DDFA-0B5E-BBC14533B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398B3-2E87-BE5F-E9DD-B1A467177DA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5533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8261-33CF-02E9-E33A-21C664F7D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F850B-2B3A-3C27-81BC-C29B50162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BFA8E-6824-8110-D45B-A03B891F3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25A35-EA84-525B-8BF3-46B325AD6921}"/>
              </a:ext>
            </a:extLst>
          </p:cNvPr>
          <p:cNvSpPr>
            <a:spLocks noGrp="1"/>
          </p:cNvSpPr>
          <p:nvPr>
            <p:ph type="dt" sz="half" idx="10"/>
          </p:nvPr>
        </p:nvSpPr>
        <p:spPr/>
        <p:txBody>
          <a:bodyPr/>
          <a:lstStyle/>
          <a:p>
            <a:fld id="{CEBF3290-DA0F-4D32-A42B-A45F6D6F6065}" type="datetimeFigureOut">
              <a:rPr lang="en-US" smtClean="0"/>
              <a:t>6/18/2023</a:t>
            </a:fld>
            <a:endParaRPr lang="en-US"/>
          </a:p>
        </p:txBody>
      </p:sp>
      <p:sp>
        <p:nvSpPr>
          <p:cNvPr id="6" name="Footer Placeholder 5">
            <a:extLst>
              <a:ext uri="{FF2B5EF4-FFF2-40B4-BE49-F238E27FC236}">
                <a16:creationId xmlns:a16="http://schemas.microsoft.com/office/drawing/2014/main" id="{9390AA45-DE03-1000-A881-13D02FE8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F8949-64D1-42A3-FAFF-BD5F175C1D2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48579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2187D8-50EA-B9A5-35A9-A2C91DFA69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0D95AC-9240-78E1-A35B-680C7601E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90E5C-2BE8-C83F-9F1E-507296834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F3290-DA0F-4D32-A42B-A45F6D6F6065}" type="datetimeFigureOut">
              <a:rPr lang="en-US" smtClean="0"/>
              <a:t>6/18/2023</a:t>
            </a:fld>
            <a:endParaRPr lang="en-US"/>
          </a:p>
        </p:txBody>
      </p:sp>
      <p:sp>
        <p:nvSpPr>
          <p:cNvPr id="5" name="Footer Placeholder 4">
            <a:extLst>
              <a:ext uri="{FF2B5EF4-FFF2-40B4-BE49-F238E27FC236}">
                <a16:creationId xmlns:a16="http://schemas.microsoft.com/office/drawing/2014/main" id="{03EC52B3-BB98-8918-69FB-68E8C54BC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9D318C-4A5F-B512-A03D-D2D753195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CD21-EA20-421B-A558-0098B65E54E0}" type="slidenum">
              <a:rPr lang="en-US" smtClean="0"/>
              <a:t>‹#›</a:t>
            </a:fld>
            <a:endParaRPr lang="en-US"/>
          </a:p>
        </p:txBody>
      </p:sp>
    </p:spTree>
    <p:extLst>
      <p:ext uri="{BB962C8B-B14F-4D97-AF65-F5344CB8AC3E}">
        <p14:creationId xmlns:p14="http://schemas.microsoft.com/office/powerpoint/2010/main" val="2296530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gscatalog.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privefl.github.io/bigsnpr/articles/LDpred2.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F6780C3A-B328-4054-B78D-494F36582BB8}"/>
              </a:ext>
            </a:extLst>
          </p:cNvPr>
          <p:cNvPicPr>
            <a:picLocks noChangeAspect="1"/>
          </p:cNvPicPr>
          <p:nvPr/>
        </p:nvPicPr>
        <p:blipFill rotWithShape="1">
          <a:blip r:embed="rId2"/>
          <a:srcRect r="77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08606-D7D1-86E8-8769-654E257098E6}"/>
              </a:ext>
            </a:extLst>
          </p:cNvPr>
          <p:cNvSpPr>
            <a:spLocks noGrp="1"/>
          </p:cNvSpPr>
          <p:nvPr>
            <p:ph type="ctrTitle"/>
          </p:nvPr>
        </p:nvSpPr>
        <p:spPr>
          <a:xfrm>
            <a:off x="477981" y="1122363"/>
            <a:ext cx="4023360" cy="3204134"/>
          </a:xfrm>
        </p:spPr>
        <p:txBody>
          <a:bodyPr anchor="b">
            <a:normAutofit fontScale="90000"/>
          </a:bodyPr>
          <a:lstStyle/>
          <a:p>
            <a:pPr algn="l"/>
            <a:r>
              <a:rPr lang="en-US" sz="4800" b="1" dirty="0"/>
              <a:t>Polygenic scores:</a:t>
            </a:r>
            <a:br>
              <a:rPr lang="en-US" sz="4800" b="1" dirty="0"/>
            </a:br>
            <a:r>
              <a:rPr lang="en-US" sz="4800" b="1" dirty="0"/>
              <a:t>Performance and the Importance of Ancestry</a:t>
            </a:r>
          </a:p>
        </p:txBody>
      </p:sp>
      <p:sp>
        <p:nvSpPr>
          <p:cNvPr id="3" name="Subtitle 2">
            <a:extLst>
              <a:ext uri="{FF2B5EF4-FFF2-40B4-BE49-F238E27FC236}">
                <a16:creationId xmlns:a16="http://schemas.microsoft.com/office/drawing/2014/main" id="{57175824-13FF-EA22-E6C7-5E2E4332C66B}"/>
              </a:ext>
            </a:extLst>
          </p:cNvPr>
          <p:cNvSpPr>
            <a:spLocks noGrp="1"/>
          </p:cNvSpPr>
          <p:nvPr>
            <p:ph type="subTitle" idx="1"/>
          </p:nvPr>
        </p:nvSpPr>
        <p:spPr>
          <a:xfrm>
            <a:off x="477980" y="4872922"/>
            <a:ext cx="4023359" cy="1208141"/>
          </a:xfrm>
        </p:spPr>
        <p:txBody>
          <a:bodyPr>
            <a:normAutofit/>
          </a:bodyPr>
          <a:lstStyle/>
          <a:p>
            <a:pPr algn="l"/>
            <a:endParaRPr lang="en-US"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5386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36" name="Rectangle 103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103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1026" name="Picture 2">
            <a:extLst>
              <a:ext uri="{FF2B5EF4-FFF2-40B4-BE49-F238E27FC236}">
                <a16:creationId xmlns:a16="http://schemas.microsoft.com/office/drawing/2014/main" id="{C2C66F90-197D-03AA-0564-40C5CCFF68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070" y="1669143"/>
            <a:ext cx="7542466" cy="4751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6A0465-E431-3B2E-A696-68B476808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7361" y="6052939"/>
            <a:ext cx="4600354" cy="80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68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060" name="Rectangle 205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Rectangle 206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2050" name="Picture 2">
            <a:extLst>
              <a:ext uri="{FF2B5EF4-FFF2-40B4-BE49-F238E27FC236}">
                <a16:creationId xmlns:a16="http://schemas.microsoft.com/office/drawing/2014/main" id="{789AACDE-CD90-F3FB-00B9-89EB823273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55" y="1575461"/>
            <a:ext cx="8175415" cy="4332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1FE7B7-A660-6923-5EA7-62A621914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9793" y="5579008"/>
            <a:ext cx="3907922" cy="127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3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How do they perform? What one is the best?</a:t>
            </a:r>
          </a:p>
        </p:txBody>
      </p:sp>
      <p:pic>
        <p:nvPicPr>
          <p:cNvPr id="7" name="Picture 6">
            <a:extLst>
              <a:ext uri="{FF2B5EF4-FFF2-40B4-BE49-F238E27FC236}">
                <a16:creationId xmlns:a16="http://schemas.microsoft.com/office/drawing/2014/main" id="{28A0C4EC-3492-A7B1-51DD-0F30BFB2656E}"/>
              </a:ext>
            </a:extLst>
          </p:cNvPr>
          <p:cNvPicPr>
            <a:picLocks noChangeAspect="1"/>
          </p:cNvPicPr>
          <p:nvPr/>
        </p:nvPicPr>
        <p:blipFill>
          <a:blip r:embed="rId2"/>
          <a:stretch>
            <a:fillRect/>
          </a:stretch>
        </p:blipFill>
        <p:spPr>
          <a:xfrm>
            <a:off x="9174145" y="5543469"/>
            <a:ext cx="3003570" cy="1261498"/>
          </a:xfrm>
          <a:prstGeom prst="rect">
            <a:avLst/>
          </a:prstGeom>
        </p:spPr>
      </p:pic>
      <p:pic>
        <p:nvPicPr>
          <p:cNvPr id="5" name="Picture 4">
            <a:extLst>
              <a:ext uri="{FF2B5EF4-FFF2-40B4-BE49-F238E27FC236}">
                <a16:creationId xmlns:a16="http://schemas.microsoft.com/office/drawing/2014/main" id="{14E646A7-4463-9DF7-D366-3F8DE044DCD9}"/>
              </a:ext>
            </a:extLst>
          </p:cNvPr>
          <p:cNvPicPr>
            <a:picLocks noChangeAspect="1"/>
          </p:cNvPicPr>
          <p:nvPr/>
        </p:nvPicPr>
        <p:blipFill>
          <a:blip r:embed="rId3"/>
          <a:stretch>
            <a:fillRect/>
          </a:stretch>
        </p:blipFill>
        <p:spPr>
          <a:xfrm>
            <a:off x="1048201" y="1894775"/>
            <a:ext cx="10095597" cy="2498661"/>
          </a:xfrm>
          <a:prstGeom prst="rect">
            <a:avLst/>
          </a:prstGeom>
        </p:spPr>
      </p:pic>
      <p:sp>
        <p:nvSpPr>
          <p:cNvPr id="3" name="Content Placeholder 2">
            <a:extLst>
              <a:ext uri="{FF2B5EF4-FFF2-40B4-BE49-F238E27FC236}">
                <a16:creationId xmlns:a16="http://schemas.microsoft.com/office/drawing/2014/main" id="{1077636D-C8E1-4AEA-D211-0F51A4DA8A2E}"/>
              </a:ext>
            </a:extLst>
          </p:cNvPr>
          <p:cNvSpPr>
            <a:spLocks noGrp="1"/>
          </p:cNvSpPr>
          <p:nvPr>
            <p:ph idx="1"/>
          </p:nvPr>
        </p:nvSpPr>
        <p:spPr>
          <a:xfrm>
            <a:off x="1362071" y="4711764"/>
            <a:ext cx="9496427" cy="1385266"/>
          </a:xfrm>
        </p:spPr>
        <p:txBody>
          <a:bodyPr>
            <a:normAutofit/>
          </a:bodyPr>
          <a:lstStyle/>
          <a:p>
            <a:r>
              <a:rPr lang="en-US" sz="2000" dirty="0"/>
              <a:t>Although the methods that more formally model genetic architecture have similar performance, </a:t>
            </a:r>
            <a:r>
              <a:rPr lang="en-US" sz="2000" b="1" dirty="0" err="1"/>
              <a:t>MegaPRS</a:t>
            </a:r>
            <a:r>
              <a:rPr lang="en-US" sz="2000" b="1" dirty="0"/>
              <a:t>, LDpred2, and </a:t>
            </a:r>
            <a:r>
              <a:rPr lang="en-US" sz="2000" b="1" dirty="0" err="1"/>
              <a:t>SBayesR</a:t>
            </a:r>
            <a:r>
              <a:rPr lang="en-US" sz="2000" b="1" dirty="0"/>
              <a:t> </a:t>
            </a:r>
            <a:r>
              <a:rPr lang="en-US" sz="2000" dirty="0"/>
              <a:t>rank highest in most comparisons and are recommended in applications to psychiatric disorders.</a:t>
            </a:r>
          </a:p>
        </p:txBody>
      </p:sp>
    </p:spTree>
    <p:extLst>
      <p:ext uri="{BB962C8B-B14F-4D97-AF65-F5344CB8AC3E}">
        <p14:creationId xmlns:p14="http://schemas.microsoft.com/office/powerpoint/2010/main" val="233422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and supplies">
            <a:extLst>
              <a:ext uri="{FF2B5EF4-FFF2-40B4-BE49-F238E27FC236}">
                <a16:creationId xmlns:a16="http://schemas.microsoft.com/office/drawing/2014/main" id="{2E91A64C-4F6F-C4B4-ED5D-76BBDE7D1800}"/>
              </a:ext>
            </a:extLst>
          </p:cNvPr>
          <p:cNvPicPr>
            <a:picLocks noChangeAspect="1"/>
          </p:cNvPicPr>
          <p:nvPr/>
        </p:nvPicPr>
        <p:blipFill rotWithShape="1">
          <a:blip r:embed="rId2"/>
          <a:srcRect l="7193" r="1359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1FC191-6F8F-E7EB-5477-101FCD9C4352}"/>
              </a:ext>
            </a:extLst>
          </p:cNvPr>
          <p:cNvSpPr>
            <a:spLocks noGrp="1"/>
          </p:cNvSpPr>
          <p:nvPr>
            <p:ph type="title"/>
          </p:nvPr>
        </p:nvSpPr>
        <p:spPr>
          <a:xfrm>
            <a:off x="190919" y="2672863"/>
            <a:ext cx="3395847" cy="3808928"/>
          </a:xfrm>
        </p:spPr>
        <p:txBody>
          <a:bodyPr vert="horz" lIns="91440" tIns="45720" rIns="91440" bIns="45720" rtlCol="0" anchor="t">
            <a:normAutofit/>
          </a:bodyPr>
          <a:lstStyle/>
          <a:p>
            <a:pPr algn="r"/>
            <a:r>
              <a:rPr lang="en-US" sz="4000" b="1" dirty="0">
                <a:solidFill>
                  <a:srgbClr val="FFFFFF"/>
                </a:solidFill>
              </a:rPr>
              <a:t>So, I can’t tell you what is best, and these PRS tools will be outdated in a few years!</a:t>
            </a:r>
          </a:p>
        </p:txBody>
      </p:sp>
    </p:spTree>
    <p:extLst>
      <p:ext uri="{BB962C8B-B14F-4D97-AF65-F5344CB8AC3E}">
        <p14:creationId xmlns:p14="http://schemas.microsoft.com/office/powerpoint/2010/main" val="335790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D6BD7F-DFCD-5518-C3DA-2FBA68B3C5F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How much variation does PRS explain again?</a:t>
            </a:r>
          </a:p>
        </p:txBody>
      </p:sp>
      <p:sp>
        <p:nvSpPr>
          <p:cNvPr id="3" name="Content Placeholder 2">
            <a:extLst>
              <a:ext uri="{FF2B5EF4-FFF2-40B4-BE49-F238E27FC236}">
                <a16:creationId xmlns:a16="http://schemas.microsoft.com/office/drawing/2014/main" id="{874C00DC-61C7-DBA9-9567-0FEE8E729754}"/>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We first need to discuss heritability</a:t>
            </a:r>
          </a:p>
        </p:txBody>
      </p:sp>
    </p:spTree>
    <p:extLst>
      <p:ext uri="{BB962C8B-B14F-4D97-AF65-F5344CB8AC3E}">
        <p14:creationId xmlns:p14="http://schemas.microsoft.com/office/powerpoint/2010/main" val="10666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E829B-578A-C98B-BD15-7FB011ED664C}"/>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The many types of heritability</a:t>
            </a:r>
          </a:p>
        </p:txBody>
      </p:sp>
      <p:sp>
        <p:nvSpPr>
          <p:cNvPr id="3" name="Content Placeholder 2">
            <a:extLst>
              <a:ext uri="{FF2B5EF4-FFF2-40B4-BE49-F238E27FC236}">
                <a16:creationId xmlns:a16="http://schemas.microsoft.com/office/drawing/2014/main" id="{18B0F2A1-F2C8-CFE1-FD19-DD7928D23849}"/>
              </a:ext>
            </a:extLst>
          </p:cNvPr>
          <p:cNvSpPr>
            <a:spLocks noGrp="1"/>
          </p:cNvSpPr>
          <p:nvPr>
            <p:ph idx="1"/>
          </p:nvPr>
        </p:nvSpPr>
        <p:spPr>
          <a:xfrm>
            <a:off x="1388210" y="824249"/>
            <a:ext cx="9654076" cy="3837904"/>
          </a:xfrm>
        </p:spPr>
        <p:txBody>
          <a:bodyPr anchor="ctr">
            <a:normAutofit/>
          </a:bodyPr>
          <a:lstStyle/>
          <a:p>
            <a:r>
              <a:rPr lang="en-US" sz="2000" dirty="0"/>
              <a:t>Broad-sense heritability (</a:t>
            </a:r>
            <a:r>
              <a:rPr lang="en-US" sz="2000" b="1" dirty="0"/>
              <a:t>H²</a:t>
            </a:r>
            <a:r>
              <a:rPr lang="en-US" sz="2000" dirty="0"/>
              <a:t>) is a measure that estimates the proportion of phenotypic variation in a population that is due to all genetic factors, including both additive and non-additive genetic effects. It includes the effects of additive genetic variation, dominance genetic variation and interactions between different loci.</a:t>
            </a:r>
          </a:p>
          <a:p>
            <a:r>
              <a:rPr lang="en-US" sz="2000" dirty="0"/>
              <a:t>Narrow-sense heritability (</a:t>
            </a:r>
            <a:r>
              <a:rPr lang="en-US" sz="2000" b="1" dirty="0"/>
              <a:t>h²</a:t>
            </a:r>
            <a:r>
              <a:rPr lang="en-US" sz="2000" dirty="0"/>
              <a:t>) is a measure that specifically estimates the proportion of phenotypic variation in a population that is due to the additive genetic effects of individual alleles or genetic variants.</a:t>
            </a:r>
          </a:p>
          <a:p>
            <a:r>
              <a:rPr lang="en-US" sz="2000" dirty="0"/>
              <a:t>SNP heritability (</a:t>
            </a:r>
            <a:r>
              <a:rPr lang="en-US" sz="2000" b="1" dirty="0"/>
              <a:t>h²SNP</a:t>
            </a:r>
            <a:r>
              <a:rPr lang="en-US" sz="2000" dirty="0"/>
              <a:t>) is a measure that specifically quantifies the proportion of phenotypic variation that can be explained by the additive effects of single nucleotide polymorphisms (SNPs), which are common genetic variants in a population. SNP heritability is estimated using genome-wide association study (GWAS) data</a:t>
            </a:r>
          </a:p>
        </p:txBody>
      </p:sp>
    </p:spTree>
    <p:extLst>
      <p:ext uri="{BB962C8B-B14F-4D97-AF65-F5344CB8AC3E}">
        <p14:creationId xmlns:p14="http://schemas.microsoft.com/office/powerpoint/2010/main" val="21195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71AB5-C0C2-DDBD-D9A3-12C00EC2CC96}"/>
              </a:ext>
            </a:extLst>
          </p:cNvPr>
          <p:cNvSpPr>
            <a:spLocks noGrp="1"/>
          </p:cNvSpPr>
          <p:nvPr>
            <p:ph type="title"/>
          </p:nvPr>
        </p:nvSpPr>
        <p:spPr>
          <a:xfrm>
            <a:off x="808638" y="386930"/>
            <a:ext cx="9236700" cy="1188950"/>
          </a:xfrm>
        </p:spPr>
        <p:txBody>
          <a:bodyPr anchor="b">
            <a:normAutofit/>
          </a:bodyPr>
          <a:lstStyle/>
          <a:p>
            <a:r>
              <a:rPr lang="en-US" sz="4600"/>
              <a:t>So does PRS capture what is in h²SNP?</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1CD405-C34D-189F-D90C-E94031BD7004}"/>
              </a:ext>
            </a:extLst>
          </p:cNvPr>
          <p:cNvSpPr>
            <a:spLocks noGrp="1"/>
          </p:cNvSpPr>
          <p:nvPr>
            <p:ph idx="1"/>
          </p:nvPr>
        </p:nvSpPr>
        <p:spPr>
          <a:xfrm>
            <a:off x="793660" y="2599509"/>
            <a:ext cx="10143668" cy="1200329"/>
          </a:xfrm>
        </p:spPr>
        <p:txBody>
          <a:bodyPr anchor="ctr">
            <a:normAutofit/>
          </a:bodyPr>
          <a:lstStyle/>
          <a:p>
            <a:r>
              <a:rPr lang="en-US" sz="2400" dirty="0"/>
              <a:t>NO!</a:t>
            </a:r>
          </a:p>
          <a:p>
            <a:r>
              <a:rPr lang="en-US" sz="2400" dirty="0"/>
              <a:t>Tell me what are some things it could be missing? (It does depend on the tool)</a:t>
            </a:r>
          </a:p>
        </p:txBody>
      </p:sp>
      <p:sp>
        <p:nvSpPr>
          <p:cNvPr id="5" name="TextBox 4">
            <a:extLst>
              <a:ext uri="{FF2B5EF4-FFF2-40B4-BE49-F238E27FC236}">
                <a16:creationId xmlns:a16="http://schemas.microsoft.com/office/drawing/2014/main" id="{B89D3048-C0C3-5185-17DF-934138030029}"/>
              </a:ext>
            </a:extLst>
          </p:cNvPr>
          <p:cNvSpPr txBox="1"/>
          <p:nvPr/>
        </p:nvSpPr>
        <p:spPr>
          <a:xfrm>
            <a:off x="3016833" y="5111710"/>
            <a:ext cx="6169890" cy="1200329"/>
          </a:xfrm>
          <a:prstGeom prst="rect">
            <a:avLst/>
          </a:prstGeom>
          <a:noFill/>
        </p:spPr>
        <p:txBody>
          <a:bodyPr wrap="square">
            <a:spAutoFit/>
          </a:bodyPr>
          <a:lstStyle/>
          <a:p>
            <a:r>
              <a:rPr lang="en-US" dirty="0"/>
              <a:t>Most markers are lost, if you are joining with HapMap3</a:t>
            </a:r>
          </a:p>
          <a:p>
            <a:r>
              <a:rPr lang="en-US" dirty="0"/>
              <a:t>The X chromosome</a:t>
            </a:r>
          </a:p>
          <a:p>
            <a:r>
              <a:rPr lang="en-US" dirty="0"/>
              <a:t>Rare variation</a:t>
            </a:r>
          </a:p>
          <a:p>
            <a:r>
              <a:rPr lang="en-US" dirty="0" err="1"/>
              <a:t>Ect</a:t>
            </a:r>
            <a:r>
              <a:rPr lang="en-US" dirty="0"/>
              <a:t>.</a:t>
            </a:r>
          </a:p>
        </p:txBody>
      </p:sp>
    </p:spTree>
    <p:extLst>
      <p:ext uri="{BB962C8B-B14F-4D97-AF65-F5344CB8AC3E}">
        <p14:creationId xmlns:p14="http://schemas.microsoft.com/office/powerpoint/2010/main" val="240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1667F-8842-DBBA-6D28-26C65CDA10DE}"/>
              </a:ext>
            </a:extLst>
          </p:cNvPr>
          <p:cNvSpPr>
            <a:spLocks noGrp="1"/>
          </p:cNvSpPr>
          <p:nvPr>
            <p:ph type="title"/>
          </p:nvPr>
        </p:nvSpPr>
        <p:spPr>
          <a:xfrm>
            <a:off x="1149716" y="499397"/>
            <a:ext cx="5929422" cy="1640180"/>
          </a:xfrm>
        </p:spPr>
        <p:txBody>
          <a:bodyPr anchor="b">
            <a:normAutofit/>
          </a:bodyPr>
          <a:lstStyle/>
          <a:p>
            <a:r>
              <a:rPr lang="en-US" sz="3700" dirty="0"/>
              <a:t>Major sources of inflation/deflation of PRS-trait associations</a:t>
            </a:r>
          </a:p>
        </p:txBody>
      </p:sp>
      <p:sp>
        <p:nvSpPr>
          <p:cNvPr id="3" name="Content Placeholder 2">
            <a:extLst>
              <a:ext uri="{FF2B5EF4-FFF2-40B4-BE49-F238E27FC236}">
                <a16:creationId xmlns:a16="http://schemas.microsoft.com/office/drawing/2014/main" id="{EFD74121-620C-802A-7533-434DC99571C1}"/>
              </a:ext>
            </a:extLst>
          </p:cNvPr>
          <p:cNvSpPr>
            <a:spLocks noGrp="1"/>
          </p:cNvSpPr>
          <p:nvPr>
            <p:ph idx="1"/>
          </p:nvPr>
        </p:nvSpPr>
        <p:spPr>
          <a:xfrm>
            <a:off x="1149717" y="2423821"/>
            <a:ext cx="5929422" cy="3519780"/>
          </a:xfrm>
        </p:spPr>
        <p:txBody>
          <a:bodyPr>
            <a:normAutofit lnSpcReduction="10000"/>
          </a:bodyPr>
          <a:lstStyle/>
          <a:p>
            <a:pPr marL="285750" indent="-285750">
              <a:buFont typeface="Arial" panose="020B0604020202020204" pitchFamily="34" charset="0"/>
              <a:buChar char="•"/>
            </a:pPr>
            <a:r>
              <a:rPr lang="en-US" sz="1800" dirty="0"/>
              <a:t>This inflation can be exacerbated by a household effect in which parents produce an environment reflecting their genetic tendencies, known as passive gene*environment correlation.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Correlation between the population structure of genetics and the environment can inflate PRS-trait associations unless they are controlled for fully. </a:t>
            </a:r>
          </a:p>
          <a:p>
            <a:endParaRPr lang="en-US" sz="1800" dirty="0"/>
          </a:p>
          <a:p>
            <a:pPr marL="285750" indent="-285750">
              <a:buFont typeface="Arial" panose="020B0604020202020204" pitchFamily="34" charset="0"/>
              <a:buChar char="•"/>
            </a:pPr>
            <a:r>
              <a:rPr lang="en-US" sz="1800" dirty="0"/>
              <a:t>If the target data differ markedly from the base data, then the PRS-trait association will probably be deflated relative to a target sample that is well matched to the base data.</a:t>
            </a:r>
          </a:p>
        </p:txBody>
      </p:sp>
      <p:pic>
        <p:nvPicPr>
          <p:cNvPr id="4" name="Content Placeholder 4" descr="A picture containing text, businesscard, screenshot, font&#10;&#10;Description automatically generated">
            <a:extLst>
              <a:ext uri="{FF2B5EF4-FFF2-40B4-BE49-F238E27FC236}">
                <a16:creationId xmlns:a16="http://schemas.microsoft.com/office/drawing/2014/main" id="{0D3B5936-E19B-C37D-87A7-D873A0B00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684" y="1428292"/>
            <a:ext cx="4541854" cy="3996830"/>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58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4CFA13-9557-364B-6DF2-E5BC21FDD80E}"/>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PRS is not deterministic! </a:t>
            </a:r>
          </a:p>
        </p:txBody>
      </p:sp>
      <p:graphicFrame>
        <p:nvGraphicFramePr>
          <p:cNvPr id="5" name="Content Placeholder 2">
            <a:extLst>
              <a:ext uri="{FF2B5EF4-FFF2-40B4-BE49-F238E27FC236}">
                <a16:creationId xmlns:a16="http://schemas.microsoft.com/office/drawing/2014/main" id="{20BC5FCC-17D5-A32F-8788-4DDE8491FABF}"/>
              </a:ext>
            </a:extLst>
          </p:cNvPr>
          <p:cNvGraphicFramePr>
            <a:graphicFrameLocks noGrp="1"/>
          </p:cNvGraphicFramePr>
          <p:nvPr>
            <p:ph idx="1"/>
            <p:extLst>
              <p:ext uri="{D42A27DB-BD31-4B8C-83A1-F6EECF244321}">
                <p14:modId xmlns:p14="http://schemas.microsoft.com/office/powerpoint/2010/main" val="124919547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89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BEB5C-C745-0ECF-837E-5925458C61D5}"/>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The clinical use of PRS is better at identifying those with the highest disease</a:t>
            </a:r>
          </a:p>
        </p:txBody>
      </p:sp>
      <p:pic>
        <p:nvPicPr>
          <p:cNvPr id="4" name="Content Placeholder 3">
            <a:extLst>
              <a:ext uri="{FF2B5EF4-FFF2-40B4-BE49-F238E27FC236}">
                <a16:creationId xmlns:a16="http://schemas.microsoft.com/office/drawing/2014/main" id="{D21FF329-4F94-CA2C-457B-392ED44455D7}"/>
              </a:ext>
            </a:extLst>
          </p:cNvPr>
          <p:cNvPicPr>
            <a:picLocks noGrp="1" noChangeAspect="1"/>
          </p:cNvPicPr>
          <p:nvPr>
            <p:ph idx="1"/>
          </p:nvPr>
        </p:nvPicPr>
        <p:blipFill>
          <a:blip r:embed="rId2"/>
          <a:stretch>
            <a:fillRect/>
          </a:stretch>
        </p:blipFill>
        <p:spPr>
          <a:xfrm>
            <a:off x="6096000" y="1352727"/>
            <a:ext cx="5608320" cy="4108095"/>
          </a:xfrm>
          <a:prstGeom prst="rect">
            <a:avLst/>
          </a:prstGeom>
        </p:spPr>
      </p:pic>
      <p:sp>
        <p:nvSpPr>
          <p:cNvPr id="5" name="Title 1">
            <a:extLst>
              <a:ext uri="{FF2B5EF4-FFF2-40B4-BE49-F238E27FC236}">
                <a16:creationId xmlns:a16="http://schemas.microsoft.com/office/drawing/2014/main" id="{713DD43B-A055-E647-C41E-A4D6D5F23748}"/>
              </a:ext>
            </a:extLst>
          </p:cNvPr>
          <p:cNvSpPr txBox="1">
            <a:spLocks/>
          </p:cNvSpPr>
          <p:nvPr/>
        </p:nvSpPr>
        <p:spPr>
          <a:xfrm>
            <a:off x="487680" y="4732774"/>
            <a:ext cx="4412021" cy="18323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But there are other challenges</a:t>
            </a:r>
          </a:p>
        </p:txBody>
      </p:sp>
    </p:spTree>
    <p:extLst>
      <p:ext uri="{BB962C8B-B14F-4D97-AF65-F5344CB8AC3E}">
        <p14:creationId xmlns:p14="http://schemas.microsoft.com/office/powerpoint/2010/main" val="20980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4E37D8-FE61-0B5B-740D-C711528DA8B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Outline</a:t>
            </a:r>
          </a:p>
        </p:txBody>
      </p:sp>
      <p:graphicFrame>
        <p:nvGraphicFramePr>
          <p:cNvPr id="7" name="Content Placeholder 2">
            <a:extLst>
              <a:ext uri="{FF2B5EF4-FFF2-40B4-BE49-F238E27FC236}">
                <a16:creationId xmlns:a16="http://schemas.microsoft.com/office/drawing/2014/main" id="{A64A0FD8-971D-A5A6-4883-96FD62A966F9}"/>
              </a:ext>
            </a:extLst>
          </p:cNvPr>
          <p:cNvGraphicFramePr>
            <a:graphicFrameLocks noGrp="1"/>
          </p:cNvGraphicFramePr>
          <p:nvPr>
            <p:ph idx="1"/>
            <p:extLst>
              <p:ext uri="{D42A27DB-BD31-4B8C-83A1-F6EECF244321}">
                <p14:modId xmlns:p14="http://schemas.microsoft.com/office/powerpoint/2010/main" val="8687345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49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Now let’s discuss ancestries and PRS</a:t>
            </a:r>
          </a:p>
        </p:txBody>
      </p:sp>
    </p:spTree>
    <p:extLst>
      <p:ext uri="{BB962C8B-B14F-4D97-AF65-F5344CB8AC3E}">
        <p14:creationId xmlns:p14="http://schemas.microsoft.com/office/powerpoint/2010/main" val="3230637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B5141-7D93-93C5-EB71-544784730023}"/>
              </a:ext>
            </a:extLst>
          </p:cNvPr>
          <p:cNvPicPr>
            <a:picLocks noChangeAspect="1"/>
          </p:cNvPicPr>
          <p:nvPr/>
        </p:nvPicPr>
        <p:blipFill>
          <a:blip r:embed="rId2"/>
          <a:stretch>
            <a:fillRect/>
          </a:stretch>
        </p:blipFill>
        <p:spPr>
          <a:xfrm>
            <a:off x="1182017" y="2296189"/>
            <a:ext cx="9381830" cy="2077158"/>
          </a:xfrm>
          <a:prstGeom prst="rect">
            <a:avLst/>
          </a:prstGeom>
          <a:ln>
            <a:solidFill>
              <a:schemeClr val="tx1"/>
            </a:solidFill>
          </a:ln>
        </p:spPr>
      </p:pic>
      <p:pic>
        <p:nvPicPr>
          <p:cNvPr id="7" name="Picture 6">
            <a:extLst>
              <a:ext uri="{FF2B5EF4-FFF2-40B4-BE49-F238E27FC236}">
                <a16:creationId xmlns:a16="http://schemas.microsoft.com/office/drawing/2014/main" id="{E66E5000-76BF-7778-1127-3B4FC4E0B53F}"/>
              </a:ext>
            </a:extLst>
          </p:cNvPr>
          <p:cNvPicPr>
            <a:picLocks noChangeAspect="1"/>
          </p:cNvPicPr>
          <p:nvPr/>
        </p:nvPicPr>
        <p:blipFill>
          <a:blip r:embed="rId3"/>
          <a:stretch>
            <a:fillRect/>
          </a:stretch>
        </p:blipFill>
        <p:spPr>
          <a:xfrm>
            <a:off x="2597285" y="4437337"/>
            <a:ext cx="7373174" cy="2281137"/>
          </a:xfrm>
          <a:prstGeom prst="rect">
            <a:avLst/>
          </a:prstGeom>
          <a:ln>
            <a:solidFill>
              <a:schemeClr val="tx1"/>
            </a:solidFill>
          </a:ln>
        </p:spPr>
      </p:pic>
      <p:pic>
        <p:nvPicPr>
          <p:cNvPr id="6" name="Picture 5">
            <a:extLst>
              <a:ext uri="{FF2B5EF4-FFF2-40B4-BE49-F238E27FC236}">
                <a16:creationId xmlns:a16="http://schemas.microsoft.com/office/drawing/2014/main" id="{ECB9D66A-96D4-4E7F-C745-B81072053D92}"/>
              </a:ext>
            </a:extLst>
          </p:cNvPr>
          <p:cNvPicPr>
            <a:picLocks noChangeAspect="1"/>
          </p:cNvPicPr>
          <p:nvPr/>
        </p:nvPicPr>
        <p:blipFill>
          <a:blip r:embed="rId4"/>
          <a:stretch>
            <a:fillRect/>
          </a:stretch>
        </p:blipFill>
        <p:spPr>
          <a:xfrm>
            <a:off x="0" y="0"/>
            <a:ext cx="8531157" cy="2232199"/>
          </a:xfrm>
          <a:prstGeom prst="rect">
            <a:avLst/>
          </a:prstGeom>
          <a:ln>
            <a:solidFill>
              <a:schemeClr val="tx1"/>
            </a:solidFill>
          </a:ln>
        </p:spPr>
      </p:pic>
    </p:spTree>
    <p:extLst>
      <p:ext uri="{BB962C8B-B14F-4D97-AF65-F5344CB8AC3E}">
        <p14:creationId xmlns:p14="http://schemas.microsoft.com/office/powerpoint/2010/main" val="35331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9F07E4-FCC3-F348-B477-D5EEDD50683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Ancestry of GWAS participants over time shows a bias</a:t>
            </a:r>
          </a:p>
        </p:txBody>
      </p:sp>
      <p:pic>
        <p:nvPicPr>
          <p:cNvPr id="6" name="Content Placeholder 5">
            <a:extLst>
              <a:ext uri="{FF2B5EF4-FFF2-40B4-BE49-F238E27FC236}">
                <a16:creationId xmlns:a16="http://schemas.microsoft.com/office/drawing/2014/main" id="{039EC983-5AEB-F05F-0963-BB6DB71B1740}"/>
              </a:ext>
            </a:extLst>
          </p:cNvPr>
          <p:cNvPicPr>
            <a:picLocks noGrp="1" noChangeAspect="1"/>
          </p:cNvPicPr>
          <p:nvPr>
            <p:ph idx="1"/>
          </p:nvPr>
        </p:nvPicPr>
        <p:blipFill>
          <a:blip r:embed="rId2"/>
          <a:stretch>
            <a:fillRect/>
          </a:stretch>
        </p:blipFill>
        <p:spPr>
          <a:xfrm>
            <a:off x="4502428" y="1098696"/>
            <a:ext cx="7225748" cy="4660607"/>
          </a:xfrm>
          <a:prstGeom prst="rect">
            <a:avLst/>
          </a:prstGeom>
        </p:spPr>
      </p:pic>
      <p:pic>
        <p:nvPicPr>
          <p:cNvPr id="4" name="Picture 3">
            <a:extLst>
              <a:ext uri="{FF2B5EF4-FFF2-40B4-BE49-F238E27FC236}">
                <a16:creationId xmlns:a16="http://schemas.microsoft.com/office/drawing/2014/main" id="{F0CA6B4B-0297-D626-9844-7F589CCAB0B6}"/>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267912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71804-5ED7-C875-3534-A9C617CA7BB0}"/>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2800">
                <a:solidFill>
                  <a:srgbClr val="FFFFFF"/>
                </a:solidFill>
              </a:rPr>
              <a:t>Ancestry representation in the first decade of polygenic scoring studies shows a bias</a:t>
            </a:r>
          </a:p>
        </p:txBody>
      </p:sp>
      <p:pic>
        <p:nvPicPr>
          <p:cNvPr id="6" name="Picture 5">
            <a:extLst>
              <a:ext uri="{FF2B5EF4-FFF2-40B4-BE49-F238E27FC236}">
                <a16:creationId xmlns:a16="http://schemas.microsoft.com/office/drawing/2014/main" id="{201E1B34-3B4C-6BF3-505F-174883E5C782}"/>
              </a:ext>
            </a:extLst>
          </p:cNvPr>
          <p:cNvPicPr>
            <a:picLocks noChangeAspect="1"/>
          </p:cNvPicPr>
          <p:nvPr/>
        </p:nvPicPr>
        <p:blipFill>
          <a:blip r:embed="rId2"/>
          <a:stretch>
            <a:fillRect/>
          </a:stretch>
        </p:blipFill>
        <p:spPr>
          <a:xfrm>
            <a:off x="9044587" y="6157701"/>
            <a:ext cx="3147413" cy="700299"/>
          </a:xfrm>
          <a:prstGeom prst="rect">
            <a:avLst/>
          </a:prstGeom>
        </p:spPr>
      </p:pic>
      <p:pic>
        <p:nvPicPr>
          <p:cNvPr id="5" name="Picture 4">
            <a:extLst>
              <a:ext uri="{FF2B5EF4-FFF2-40B4-BE49-F238E27FC236}">
                <a16:creationId xmlns:a16="http://schemas.microsoft.com/office/drawing/2014/main" id="{B51939CB-CD84-5555-DA78-CAF56700CE74}"/>
              </a:ext>
            </a:extLst>
          </p:cNvPr>
          <p:cNvPicPr>
            <a:picLocks noChangeAspect="1"/>
          </p:cNvPicPr>
          <p:nvPr/>
        </p:nvPicPr>
        <p:blipFill>
          <a:blip r:embed="rId3"/>
          <a:stretch>
            <a:fillRect/>
          </a:stretch>
        </p:blipFill>
        <p:spPr>
          <a:xfrm>
            <a:off x="4417895" y="1068561"/>
            <a:ext cx="7658251" cy="4020580"/>
          </a:xfrm>
          <a:prstGeom prst="rect">
            <a:avLst/>
          </a:prstGeom>
        </p:spPr>
      </p:pic>
    </p:spTree>
    <p:extLst>
      <p:ext uri="{BB962C8B-B14F-4D97-AF65-F5344CB8AC3E}">
        <p14:creationId xmlns:p14="http://schemas.microsoft.com/office/powerpoint/2010/main" val="283393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9A756A-E553-261A-D943-15D5BC6A9E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500" kern="1200">
                <a:solidFill>
                  <a:srgbClr val="FFFFFF"/>
                </a:solidFill>
                <a:latin typeface="+mj-lt"/>
                <a:ea typeface="+mj-ea"/>
                <a:cs typeface="+mj-cs"/>
              </a:rPr>
              <a:t>Prediction accuracy relative to European-ancestry individuals across 17 quantitative traits and 5 continental populations in the UKBB</a:t>
            </a:r>
          </a:p>
        </p:txBody>
      </p:sp>
      <p:pic>
        <p:nvPicPr>
          <p:cNvPr id="5" name="Content Placeholder 4">
            <a:extLst>
              <a:ext uri="{FF2B5EF4-FFF2-40B4-BE49-F238E27FC236}">
                <a16:creationId xmlns:a16="http://schemas.microsoft.com/office/drawing/2014/main" id="{A36659CB-0E34-3471-0F56-163FB8A570AB}"/>
              </a:ext>
            </a:extLst>
          </p:cNvPr>
          <p:cNvPicPr>
            <a:picLocks noGrp="1" noChangeAspect="1"/>
          </p:cNvPicPr>
          <p:nvPr>
            <p:ph idx="1"/>
          </p:nvPr>
        </p:nvPicPr>
        <p:blipFill>
          <a:blip r:embed="rId2"/>
          <a:stretch>
            <a:fillRect/>
          </a:stretch>
        </p:blipFill>
        <p:spPr>
          <a:xfrm>
            <a:off x="4502428" y="1207083"/>
            <a:ext cx="7225748" cy="4443834"/>
          </a:xfrm>
          <a:prstGeom prst="rect">
            <a:avLst/>
          </a:prstGeom>
        </p:spPr>
      </p:pic>
      <p:pic>
        <p:nvPicPr>
          <p:cNvPr id="6" name="Picture 5">
            <a:extLst>
              <a:ext uri="{FF2B5EF4-FFF2-40B4-BE49-F238E27FC236}">
                <a16:creationId xmlns:a16="http://schemas.microsoft.com/office/drawing/2014/main" id="{1F5B20DF-9DAB-9F7A-CE80-95DD5DA19ECC}"/>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343245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49C16-FDB0-6E53-CC3B-548EA29999FD}"/>
              </a:ext>
            </a:extLst>
          </p:cNvPr>
          <p:cNvSpPr>
            <a:spLocks noGrp="1"/>
          </p:cNvSpPr>
          <p:nvPr>
            <p:ph type="title"/>
          </p:nvPr>
        </p:nvSpPr>
        <p:spPr>
          <a:xfrm>
            <a:off x="29308" y="0"/>
            <a:ext cx="12162690" cy="1225899"/>
          </a:xfrm>
        </p:spPr>
        <p:txBody>
          <a:bodyPr anchor="b">
            <a:normAutofit/>
          </a:bodyPr>
          <a:lstStyle/>
          <a:p>
            <a:r>
              <a:rPr lang="en-US" sz="2500" dirty="0"/>
              <a:t>The individual-level accuracy for height PGS decreases across the genetic ancestry continuum in ATLAS</a:t>
            </a:r>
          </a:p>
        </p:txBody>
      </p:sp>
      <p:pic>
        <p:nvPicPr>
          <p:cNvPr id="9" name="Picture 8">
            <a:extLst>
              <a:ext uri="{FF2B5EF4-FFF2-40B4-BE49-F238E27FC236}">
                <a16:creationId xmlns:a16="http://schemas.microsoft.com/office/drawing/2014/main" id="{4166457E-A116-1236-9E72-5A2315022F6F}"/>
              </a:ext>
            </a:extLst>
          </p:cNvPr>
          <p:cNvPicPr>
            <a:picLocks noChangeAspect="1"/>
          </p:cNvPicPr>
          <p:nvPr/>
        </p:nvPicPr>
        <p:blipFill rotWithShape="1">
          <a:blip r:embed="rId2"/>
          <a:srcRect b="31631"/>
          <a:stretch/>
        </p:blipFill>
        <p:spPr>
          <a:xfrm>
            <a:off x="589939" y="1461119"/>
            <a:ext cx="8302851" cy="4938617"/>
          </a:xfrm>
          <a:prstGeom prst="rect">
            <a:avLst/>
          </a:prstGeom>
        </p:spPr>
      </p:pic>
      <p:pic>
        <p:nvPicPr>
          <p:cNvPr id="8" name="Picture 7">
            <a:extLst>
              <a:ext uri="{FF2B5EF4-FFF2-40B4-BE49-F238E27FC236}">
                <a16:creationId xmlns:a16="http://schemas.microsoft.com/office/drawing/2014/main" id="{4FB3B318-4127-8FBE-0133-FD83CD1670AB}"/>
              </a:ext>
            </a:extLst>
          </p:cNvPr>
          <p:cNvPicPr>
            <a:picLocks noChangeAspect="1"/>
          </p:cNvPicPr>
          <p:nvPr/>
        </p:nvPicPr>
        <p:blipFill>
          <a:blip r:embed="rId3"/>
          <a:stretch>
            <a:fillRect/>
          </a:stretch>
        </p:blipFill>
        <p:spPr>
          <a:xfrm>
            <a:off x="9509944" y="5600361"/>
            <a:ext cx="2682054" cy="838141"/>
          </a:xfrm>
          <a:prstGeom prst="rect">
            <a:avLst/>
          </a:prstGeom>
        </p:spPr>
      </p:pic>
      <p:sp>
        <p:nvSpPr>
          <p:cNvPr id="12" name="Rectangle 15">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65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6F6AAF-E443-A425-7645-C04256037C37}"/>
              </a:ext>
            </a:extLst>
          </p:cNvPr>
          <p:cNvSpPr>
            <a:spLocks noGrp="1"/>
          </p:cNvSpPr>
          <p:nvPr>
            <p:ph type="title"/>
          </p:nvPr>
        </p:nvSpPr>
        <p:spPr>
          <a:xfrm>
            <a:off x="1011948" y="857251"/>
            <a:ext cx="6219582" cy="3160113"/>
          </a:xfrm>
        </p:spPr>
        <p:txBody>
          <a:bodyPr vert="horz" lIns="91440" tIns="45720" rIns="91440" bIns="45720" rtlCol="0" anchor="b">
            <a:normAutofit/>
          </a:bodyPr>
          <a:lstStyle/>
          <a:p>
            <a:r>
              <a:rPr lang="en-US" sz="4800" kern="1200">
                <a:solidFill>
                  <a:srgbClr val="FFFFFF"/>
                </a:solidFill>
                <a:latin typeface="+mj-lt"/>
                <a:ea typeface="+mj-ea"/>
                <a:cs typeface="+mj-cs"/>
              </a:rPr>
              <a:t>We will explore this together!</a:t>
            </a:r>
          </a:p>
        </p:txBody>
      </p:sp>
      <p:sp>
        <p:nvSpPr>
          <p:cNvPr id="20" name="Rectangle 1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Search">
            <a:extLst>
              <a:ext uri="{FF2B5EF4-FFF2-40B4-BE49-F238E27FC236}">
                <a16:creationId xmlns:a16="http://schemas.microsoft.com/office/drawing/2014/main" id="{BB0A7F80-1E65-9FF4-BF52-3FC386256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0981" y="1842090"/>
            <a:ext cx="3173819" cy="3173819"/>
          </a:xfrm>
          <a:prstGeom prst="rect">
            <a:avLst/>
          </a:prstGeom>
        </p:spPr>
      </p:pic>
    </p:spTree>
    <p:extLst>
      <p:ext uri="{BB962C8B-B14F-4D97-AF65-F5344CB8AC3E}">
        <p14:creationId xmlns:p14="http://schemas.microsoft.com/office/powerpoint/2010/main" val="388897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p:txBody>
          <a:bodyPr>
            <a:normAutofit fontScale="90000"/>
          </a:bodyPr>
          <a:lstStyle/>
          <a:p>
            <a:r>
              <a:rPr lang="en-US" dirty="0">
                <a:solidFill>
                  <a:schemeClr val="tx1"/>
                </a:solidFill>
              </a:rPr>
              <a:t>The Polygenic Score Catalog as an open database for reproducibility and systematic evaluation</a:t>
            </a: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E40217D8-3C35-B3E1-1AFD-ADF50A15F154}"/>
              </a:ext>
            </a:extLst>
          </p:cNvPr>
          <p:cNvSpPr>
            <a:spLocks noGrp="1"/>
          </p:cNvSpPr>
          <p:nvPr>
            <p:ph idx="1"/>
          </p:nvPr>
        </p:nvSpPr>
        <p:spPr/>
        <p:txBody>
          <a:bodyPr/>
          <a:lstStyle/>
          <a:p>
            <a:r>
              <a:rPr lang="en-US" dirty="0">
                <a:hlinkClick r:id="rId2"/>
              </a:rPr>
              <a:t>https://www.pgscatalog.org</a:t>
            </a:r>
            <a:endParaRPr lang="en-US" dirty="0"/>
          </a:p>
          <a:p>
            <a:endParaRPr lang="en-US" dirty="0"/>
          </a:p>
        </p:txBody>
      </p:sp>
      <p:pic>
        <p:nvPicPr>
          <p:cNvPr id="5" name="Picture 4">
            <a:extLst>
              <a:ext uri="{FF2B5EF4-FFF2-40B4-BE49-F238E27FC236}">
                <a16:creationId xmlns:a16="http://schemas.microsoft.com/office/drawing/2014/main" id="{D7C3282C-19E7-C22C-E15D-F299AE6C5868}"/>
              </a:ext>
            </a:extLst>
          </p:cNvPr>
          <p:cNvPicPr>
            <a:picLocks noChangeAspect="1"/>
          </p:cNvPicPr>
          <p:nvPr/>
        </p:nvPicPr>
        <p:blipFill>
          <a:blip r:embed="rId3"/>
          <a:stretch>
            <a:fillRect/>
          </a:stretch>
        </p:blipFill>
        <p:spPr>
          <a:xfrm>
            <a:off x="0" y="2924413"/>
            <a:ext cx="12192000" cy="2153762"/>
          </a:xfrm>
          <a:prstGeom prst="rect">
            <a:avLst/>
          </a:prstGeom>
        </p:spPr>
      </p:pic>
    </p:spTree>
    <p:extLst>
      <p:ext uri="{BB962C8B-B14F-4D97-AF65-F5344CB8AC3E}">
        <p14:creationId xmlns:p14="http://schemas.microsoft.com/office/powerpoint/2010/main" val="207701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2C397BCA-2B1E-EC1B-707A-5113F930AD56}"/>
              </a:ext>
            </a:extLst>
          </p:cNvPr>
          <p:cNvSpPr>
            <a:spLocks noGrp="1"/>
          </p:cNvSpPr>
          <p:nvPr>
            <p:ph idx="1"/>
          </p:nvPr>
        </p:nvSpPr>
        <p:spPr>
          <a:xfrm>
            <a:off x="4810259" y="649480"/>
            <a:ext cx="6555347" cy="5546047"/>
          </a:xfrm>
        </p:spPr>
        <p:txBody>
          <a:bodyPr anchor="ctr">
            <a:normAutofit/>
          </a:bodyPr>
          <a:lstStyle/>
          <a:p>
            <a:r>
              <a:rPr lang="en-US" dirty="0"/>
              <a:t>The challenges</a:t>
            </a:r>
          </a:p>
          <a:p>
            <a:pPr lvl="1"/>
            <a:r>
              <a:rPr lang="en-US" sz="2800" dirty="0"/>
              <a:t>There are major challenges with using PRS/PGS due to the lack of consensus on what is reported by researchers and how it is expressed. </a:t>
            </a:r>
          </a:p>
          <a:p>
            <a:pPr lvl="1"/>
            <a:r>
              <a:rPr lang="en-US" sz="2800" dirty="0"/>
              <a:t>The underreporting of key PGS information has led to problems comparing different scores that predict the same diseases, and testing which are the most accurate.</a:t>
            </a:r>
          </a:p>
          <a:p>
            <a:endParaRPr lang="en-US" sz="2000" dirty="0"/>
          </a:p>
        </p:txBody>
      </p:sp>
    </p:spTree>
    <p:extLst>
      <p:ext uri="{BB962C8B-B14F-4D97-AF65-F5344CB8AC3E}">
        <p14:creationId xmlns:p14="http://schemas.microsoft.com/office/powerpoint/2010/main" val="22803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4C536E0E-C823-0F8F-02C2-655714FF05A3}"/>
              </a:ext>
            </a:extLst>
          </p:cNvPr>
          <p:cNvSpPr>
            <a:spLocks noGrp="1"/>
          </p:cNvSpPr>
          <p:nvPr>
            <p:ph idx="1"/>
          </p:nvPr>
        </p:nvSpPr>
        <p:spPr>
          <a:xfrm>
            <a:off x="4810259" y="649480"/>
            <a:ext cx="6555347" cy="5546047"/>
          </a:xfrm>
        </p:spPr>
        <p:txBody>
          <a:bodyPr anchor="ctr">
            <a:normAutofit/>
          </a:bodyPr>
          <a:lstStyle/>
          <a:p>
            <a:r>
              <a:rPr lang="en-US" dirty="0"/>
              <a:t>The solution</a:t>
            </a:r>
          </a:p>
          <a:p>
            <a:pPr lvl="1"/>
            <a:r>
              <a:rPr lang="en-US" sz="2800" dirty="0"/>
              <a:t>The PGS catalog is an open resource of published PGSs, that includes full scoring information annotated with the expertly curated metadata. It allows PGSs to be reused and evaluated so their accuracy and clinical value can be fully assessed.</a:t>
            </a:r>
          </a:p>
          <a:p>
            <a:endParaRPr lang="en-US" dirty="0"/>
          </a:p>
        </p:txBody>
      </p:sp>
    </p:spTree>
    <p:extLst>
      <p:ext uri="{BB962C8B-B14F-4D97-AF65-F5344CB8AC3E}">
        <p14:creationId xmlns:p14="http://schemas.microsoft.com/office/powerpoint/2010/main" val="80161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2147E8-F47D-9413-2007-FB794473A63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Aims of this lecture</a:t>
            </a:r>
          </a:p>
        </p:txBody>
      </p:sp>
      <p:graphicFrame>
        <p:nvGraphicFramePr>
          <p:cNvPr id="5" name="Content Placeholder 2">
            <a:extLst>
              <a:ext uri="{FF2B5EF4-FFF2-40B4-BE49-F238E27FC236}">
                <a16:creationId xmlns:a16="http://schemas.microsoft.com/office/drawing/2014/main" id="{2A1828B6-C136-38BD-8158-DFE89747D5E9}"/>
              </a:ext>
            </a:extLst>
          </p:cNvPr>
          <p:cNvGraphicFramePr>
            <a:graphicFrameLocks noGrp="1"/>
          </p:cNvGraphicFramePr>
          <p:nvPr>
            <p:ph idx="1"/>
            <p:extLst>
              <p:ext uri="{D42A27DB-BD31-4B8C-83A1-F6EECF244321}">
                <p14:modId xmlns:p14="http://schemas.microsoft.com/office/powerpoint/2010/main" val="18915107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47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select a trait</a:t>
            </a:r>
          </a:p>
        </p:txBody>
      </p:sp>
      <p:pic>
        <p:nvPicPr>
          <p:cNvPr id="4" name="Content Placeholder 3">
            <a:extLst>
              <a:ext uri="{FF2B5EF4-FFF2-40B4-BE49-F238E27FC236}">
                <a16:creationId xmlns:a16="http://schemas.microsoft.com/office/drawing/2014/main" id="{543DE22E-E82F-6F40-8EF0-07F01B88E19D}"/>
              </a:ext>
            </a:extLst>
          </p:cNvPr>
          <p:cNvPicPr>
            <a:picLocks noGrp="1" noChangeAspect="1"/>
          </p:cNvPicPr>
          <p:nvPr>
            <p:ph idx="1"/>
          </p:nvPr>
        </p:nvPicPr>
        <p:blipFill>
          <a:blip r:embed="rId2"/>
          <a:stretch>
            <a:fillRect/>
          </a:stretch>
        </p:blipFill>
        <p:spPr>
          <a:xfrm>
            <a:off x="4502428" y="638055"/>
            <a:ext cx="7225748" cy="5581890"/>
          </a:xfrm>
          <a:prstGeom prst="rect">
            <a:avLst/>
          </a:prstGeom>
        </p:spPr>
      </p:pic>
    </p:spTree>
    <p:extLst>
      <p:ext uri="{BB962C8B-B14F-4D97-AF65-F5344CB8AC3E}">
        <p14:creationId xmlns:p14="http://schemas.microsoft.com/office/powerpoint/2010/main" val="2131560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Several options to choose from</a:t>
            </a:r>
          </a:p>
        </p:txBody>
      </p:sp>
      <p:pic>
        <p:nvPicPr>
          <p:cNvPr id="4" name="Content Placeholder 3">
            <a:extLst>
              <a:ext uri="{FF2B5EF4-FFF2-40B4-BE49-F238E27FC236}">
                <a16:creationId xmlns:a16="http://schemas.microsoft.com/office/drawing/2014/main" id="{43344C04-D65A-D723-FEF1-926AA288056A}"/>
              </a:ext>
            </a:extLst>
          </p:cNvPr>
          <p:cNvPicPr>
            <a:picLocks noGrp="1" noChangeAspect="1"/>
          </p:cNvPicPr>
          <p:nvPr>
            <p:ph idx="1"/>
          </p:nvPr>
        </p:nvPicPr>
        <p:blipFill>
          <a:blip r:embed="rId2"/>
          <a:stretch>
            <a:fillRect/>
          </a:stretch>
        </p:blipFill>
        <p:spPr>
          <a:xfrm>
            <a:off x="4502428" y="1902561"/>
            <a:ext cx="7225748" cy="3052878"/>
          </a:xfrm>
          <a:prstGeom prst="rect">
            <a:avLst/>
          </a:prstGeom>
        </p:spPr>
      </p:pic>
    </p:spTree>
    <p:extLst>
      <p:ext uri="{BB962C8B-B14F-4D97-AF65-F5344CB8AC3E}">
        <p14:creationId xmlns:p14="http://schemas.microsoft.com/office/powerpoint/2010/main" val="2754113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221C67-84AE-FE15-E28C-89BBBC59E40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pick this study</a:t>
            </a:r>
          </a:p>
        </p:txBody>
      </p:sp>
      <p:pic>
        <p:nvPicPr>
          <p:cNvPr id="4" name="Content Placeholder 3">
            <a:extLst>
              <a:ext uri="{FF2B5EF4-FFF2-40B4-BE49-F238E27FC236}">
                <a16:creationId xmlns:a16="http://schemas.microsoft.com/office/drawing/2014/main" id="{AE4BB821-DA49-A5B1-C868-704320424D19}"/>
              </a:ext>
            </a:extLst>
          </p:cNvPr>
          <p:cNvPicPr>
            <a:picLocks noGrp="1" noChangeAspect="1"/>
          </p:cNvPicPr>
          <p:nvPr>
            <p:ph idx="1"/>
          </p:nvPr>
        </p:nvPicPr>
        <p:blipFill>
          <a:blip r:embed="rId2"/>
          <a:stretch>
            <a:fillRect/>
          </a:stretch>
        </p:blipFill>
        <p:spPr>
          <a:xfrm>
            <a:off x="4502428" y="1739981"/>
            <a:ext cx="7225748" cy="3378037"/>
          </a:xfrm>
          <a:prstGeom prst="rect">
            <a:avLst/>
          </a:prstGeom>
        </p:spPr>
      </p:pic>
    </p:spTree>
    <p:extLst>
      <p:ext uri="{BB962C8B-B14F-4D97-AF65-F5344CB8AC3E}">
        <p14:creationId xmlns:p14="http://schemas.microsoft.com/office/powerpoint/2010/main" val="4294024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B313B-B379-8E67-169D-4DBB61D04D6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800" kern="1200">
                <a:solidFill>
                  <a:srgbClr val="FFFFFF"/>
                </a:solidFill>
                <a:latin typeface="+mj-lt"/>
                <a:ea typeface="+mj-ea"/>
                <a:cs typeface="+mj-cs"/>
              </a:rPr>
              <a:t>On this page you will find the number of significant variants, population ancestry, etc.</a:t>
            </a:r>
          </a:p>
        </p:txBody>
      </p:sp>
      <p:pic>
        <p:nvPicPr>
          <p:cNvPr id="6" name="Content Placeholder 5">
            <a:extLst>
              <a:ext uri="{FF2B5EF4-FFF2-40B4-BE49-F238E27FC236}">
                <a16:creationId xmlns:a16="http://schemas.microsoft.com/office/drawing/2014/main" id="{1BCBB991-B2AD-C045-060A-82450EBD6CE3}"/>
              </a:ext>
            </a:extLst>
          </p:cNvPr>
          <p:cNvPicPr>
            <a:picLocks noGrp="1" noChangeAspect="1"/>
          </p:cNvPicPr>
          <p:nvPr>
            <p:ph idx="1"/>
          </p:nvPr>
        </p:nvPicPr>
        <p:blipFill>
          <a:blip r:embed="rId2"/>
          <a:stretch>
            <a:fillRect/>
          </a:stretch>
        </p:blipFill>
        <p:spPr>
          <a:xfrm>
            <a:off x="432225" y="2167574"/>
            <a:ext cx="11327549" cy="4049598"/>
          </a:xfrm>
          <a:prstGeom prst="rect">
            <a:avLst/>
          </a:prstGeom>
        </p:spPr>
      </p:pic>
    </p:spTree>
    <p:extLst>
      <p:ext uri="{BB962C8B-B14F-4D97-AF65-F5344CB8AC3E}">
        <p14:creationId xmlns:p14="http://schemas.microsoft.com/office/powerpoint/2010/main" val="269316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4DEF9-0213-95FE-4CA7-16CD4FD395B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What are the performance metrics?</a:t>
            </a: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F0A2BFAD-DE0F-AB2E-AEC5-929E1295CD39}"/>
              </a:ext>
            </a:extLst>
          </p:cNvPr>
          <p:cNvPicPr>
            <a:picLocks noGrp="1" noChangeAspect="1"/>
          </p:cNvPicPr>
          <p:nvPr>
            <p:ph idx="1"/>
          </p:nvPr>
        </p:nvPicPr>
        <p:blipFill>
          <a:blip r:embed="rId2"/>
          <a:stretch>
            <a:fillRect/>
          </a:stretch>
        </p:blipFill>
        <p:spPr>
          <a:xfrm>
            <a:off x="1065309" y="1966293"/>
            <a:ext cx="10061380" cy="4452160"/>
          </a:xfrm>
          <a:prstGeom prst="rect">
            <a:avLst/>
          </a:prstGeom>
        </p:spPr>
      </p:pic>
    </p:spTree>
    <p:extLst>
      <p:ext uri="{BB962C8B-B14F-4D97-AF65-F5344CB8AC3E}">
        <p14:creationId xmlns:p14="http://schemas.microsoft.com/office/powerpoint/2010/main" val="189149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D706-1D28-62A5-D49F-B9127D2E93B5}"/>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dirty="0">
                <a:solidFill>
                  <a:srgbClr val="FFFFFF"/>
                </a:solidFill>
                <a:latin typeface="+mj-lt"/>
                <a:ea typeface="+mj-ea"/>
                <a:cs typeface="+mj-cs"/>
              </a:rPr>
              <a:t>Now, tell me, why would some traits have OR/HR and others do not?</a:t>
            </a: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F21592E8-9EF1-5BB3-CD43-9259F9B46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229749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 little side note about Odds Ratio and Hazard Ratio</a:t>
            </a:r>
          </a:p>
        </p:txBody>
      </p:sp>
      <p:pic>
        <p:nvPicPr>
          <p:cNvPr id="4" name="Content Placeholder 3">
            <a:extLst>
              <a:ext uri="{FF2B5EF4-FFF2-40B4-BE49-F238E27FC236}">
                <a16:creationId xmlns:a16="http://schemas.microsoft.com/office/drawing/2014/main" id="{4F77D892-7948-6421-9331-50B111FECD19}"/>
              </a:ext>
            </a:extLst>
          </p:cNvPr>
          <p:cNvPicPr>
            <a:picLocks noGrp="1" noChangeAspect="1"/>
          </p:cNvPicPr>
          <p:nvPr>
            <p:ph idx="1"/>
          </p:nvPr>
        </p:nvPicPr>
        <p:blipFill>
          <a:blip r:embed="rId2"/>
          <a:stretch>
            <a:fillRect/>
          </a:stretch>
        </p:blipFill>
        <p:spPr>
          <a:xfrm>
            <a:off x="4502428" y="872892"/>
            <a:ext cx="7225748" cy="5112215"/>
          </a:xfrm>
          <a:prstGeom prst="rect">
            <a:avLst/>
          </a:prstGeom>
        </p:spPr>
      </p:pic>
    </p:spTree>
    <p:extLst>
      <p:ext uri="{BB962C8B-B14F-4D97-AF65-F5344CB8AC3E}">
        <p14:creationId xmlns:p14="http://schemas.microsoft.com/office/powerpoint/2010/main" val="111486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 little side note about other metrics</a:t>
            </a:r>
          </a:p>
        </p:txBody>
      </p:sp>
      <p:sp>
        <p:nvSpPr>
          <p:cNvPr id="3" name="Content Placeholder 2">
            <a:extLst>
              <a:ext uri="{FF2B5EF4-FFF2-40B4-BE49-F238E27FC236}">
                <a16:creationId xmlns:a16="http://schemas.microsoft.com/office/drawing/2014/main" id="{5916C97C-9CB1-ACD5-9A54-80A2EC3BB78B}"/>
              </a:ext>
            </a:extLst>
          </p:cNvPr>
          <p:cNvSpPr>
            <a:spLocks noGrp="1"/>
          </p:cNvSpPr>
          <p:nvPr>
            <p:ph idx="1"/>
          </p:nvPr>
        </p:nvSpPr>
        <p:spPr>
          <a:xfrm>
            <a:off x="4810259" y="649480"/>
            <a:ext cx="6555347" cy="5546047"/>
          </a:xfrm>
        </p:spPr>
        <p:txBody>
          <a:bodyPr anchor="ctr">
            <a:normAutofit/>
          </a:bodyPr>
          <a:lstStyle/>
          <a:p>
            <a:r>
              <a:rPr lang="en-US" sz="2000" b="1"/>
              <a:t>R-squared</a:t>
            </a:r>
            <a:r>
              <a:rPr lang="en-US" sz="2000"/>
              <a:t> is a measure of the proportion of variance explained by the PRS in the phenotype of interest. It quantifies how well the PRS predicts the phenotype and indicates the proportion of the phenotype's variability that can be attributed to genetic factors captured by the PRS. Higher R-squared values indicate a stronger relationship between PRS and phenotype.</a:t>
            </a:r>
          </a:p>
          <a:p>
            <a:endParaRPr lang="en-US" sz="2000"/>
          </a:p>
          <a:p>
            <a:r>
              <a:rPr lang="en-US" sz="2000" b="1"/>
              <a:t>Area Under the Receiver Operating Characteristic Curve (AUROC) </a:t>
            </a:r>
            <a:r>
              <a:rPr lang="en-US" sz="2000"/>
              <a:t>is a metric commonly used in binary classification problems to evaluate the discriminative ability of a PRS model. It represents the probability that a randomly selected case will have a higher PRS than a randomly selected control. AUROC ranges from 0.5 (no discrimination) to 1.0 (perfect discrimination). Higher AUROC values indicate better discriminative performance of the PRS model.</a:t>
            </a:r>
          </a:p>
        </p:txBody>
      </p:sp>
    </p:spTree>
    <p:extLst>
      <p:ext uri="{BB962C8B-B14F-4D97-AF65-F5344CB8AC3E}">
        <p14:creationId xmlns:p14="http://schemas.microsoft.com/office/powerpoint/2010/main" val="1181345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2FCBA-BFF5-820F-A0CD-1FA566C82FA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And information on the test samples</a:t>
            </a:r>
          </a:p>
        </p:txBody>
      </p:sp>
      <p:pic>
        <p:nvPicPr>
          <p:cNvPr id="4" name="Content Placeholder 3">
            <a:extLst>
              <a:ext uri="{FF2B5EF4-FFF2-40B4-BE49-F238E27FC236}">
                <a16:creationId xmlns:a16="http://schemas.microsoft.com/office/drawing/2014/main" id="{68DFECBE-2686-1A4C-8EE3-0C3A727ED58C}"/>
              </a:ext>
            </a:extLst>
          </p:cNvPr>
          <p:cNvPicPr>
            <a:picLocks noGrp="1" noChangeAspect="1"/>
          </p:cNvPicPr>
          <p:nvPr>
            <p:ph idx="1"/>
          </p:nvPr>
        </p:nvPicPr>
        <p:blipFill>
          <a:blip r:embed="rId2"/>
          <a:stretch>
            <a:fillRect/>
          </a:stretch>
        </p:blipFill>
        <p:spPr>
          <a:xfrm>
            <a:off x="633227" y="1966293"/>
            <a:ext cx="10925544" cy="4452160"/>
          </a:xfrm>
          <a:prstGeom prst="rect">
            <a:avLst/>
          </a:prstGeom>
        </p:spPr>
      </p:pic>
    </p:spTree>
    <p:extLst>
      <p:ext uri="{BB962C8B-B14F-4D97-AF65-F5344CB8AC3E}">
        <p14:creationId xmlns:p14="http://schemas.microsoft.com/office/powerpoint/2010/main" val="3993628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2FBE0-3863-9526-F945-19422E63D65E}"/>
              </a:ext>
            </a:extLst>
          </p:cNvPr>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Your exercise today is to report how well PRS/PGS predicts your disease</a:t>
            </a:r>
          </a:p>
        </p:txBody>
      </p:sp>
      <p:graphicFrame>
        <p:nvGraphicFramePr>
          <p:cNvPr id="5" name="Content Placeholder 2">
            <a:extLst>
              <a:ext uri="{FF2B5EF4-FFF2-40B4-BE49-F238E27FC236}">
                <a16:creationId xmlns:a16="http://schemas.microsoft.com/office/drawing/2014/main" id="{BA752F35-7C73-F1F0-2731-22243D8EE358}"/>
              </a:ext>
            </a:extLst>
          </p:cNvPr>
          <p:cNvGraphicFramePr>
            <a:graphicFrameLocks noGrp="1"/>
          </p:cNvGraphicFramePr>
          <p:nvPr>
            <p:ph idx="1"/>
            <p:extLst>
              <p:ext uri="{D42A27DB-BD31-4B8C-83A1-F6EECF244321}">
                <p14:modId xmlns:p14="http://schemas.microsoft.com/office/powerpoint/2010/main" val="97878070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26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D0DE6B-98C5-2F43-E5E6-45FD3FD0C136}"/>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What is a ‘polygenic score’?</a:t>
            </a:r>
          </a:p>
        </p:txBody>
      </p:sp>
      <p:graphicFrame>
        <p:nvGraphicFramePr>
          <p:cNvPr id="5" name="Content Placeholder 2">
            <a:extLst>
              <a:ext uri="{FF2B5EF4-FFF2-40B4-BE49-F238E27FC236}">
                <a16:creationId xmlns:a16="http://schemas.microsoft.com/office/drawing/2014/main" id="{65182B42-64FC-64B4-DF69-4F904E644EF7}"/>
              </a:ext>
            </a:extLst>
          </p:cNvPr>
          <p:cNvGraphicFramePr>
            <a:graphicFrameLocks noGrp="1"/>
          </p:cNvGraphicFramePr>
          <p:nvPr>
            <p:ph idx="1"/>
            <p:extLst>
              <p:ext uri="{D42A27DB-BD31-4B8C-83A1-F6EECF244321}">
                <p14:modId xmlns:p14="http://schemas.microsoft.com/office/powerpoint/2010/main" val="21190428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8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FC32C-4138-B90C-3F96-A887B640159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Using LDpred2 to create PRS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88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94734-DA29-4730-B932-A147D1139CEB}"/>
              </a:ext>
            </a:extLst>
          </p:cNvPr>
          <p:cNvSpPr>
            <a:spLocks noGrp="1"/>
          </p:cNvSpPr>
          <p:nvPr>
            <p:ph type="title"/>
          </p:nvPr>
        </p:nvSpPr>
        <p:spPr>
          <a:xfrm>
            <a:off x="656823" y="962166"/>
            <a:ext cx="3103808" cy="4421876"/>
          </a:xfrm>
        </p:spPr>
        <p:txBody>
          <a:bodyPr anchor="t">
            <a:normAutofit/>
          </a:bodyPr>
          <a:lstStyle/>
          <a:p>
            <a:pPr algn="r"/>
            <a:r>
              <a:rPr lang="en-US" sz="4000" dirty="0"/>
              <a:t>What to expect</a:t>
            </a:r>
          </a:p>
        </p:txBody>
      </p:sp>
      <p:sp>
        <p:nvSpPr>
          <p:cNvPr id="3" name="Content Placeholder 2">
            <a:extLst>
              <a:ext uri="{FF2B5EF4-FFF2-40B4-BE49-F238E27FC236}">
                <a16:creationId xmlns:a16="http://schemas.microsoft.com/office/drawing/2014/main" id="{61A6A902-5A4C-E817-4E54-314A813D44B7}"/>
              </a:ext>
            </a:extLst>
          </p:cNvPr>
          <p:cNvSpPr>
            <a:spLocks noGrp="1"/>
          </p:cNvSpPr>
          <p:nvPr>
            <p:ph idx="1"/>
          </p:nvPr>
        </p:nvSpPr>
        <p:spPr>
          <a:xfrm>
            <a:off x="4088929" y="962167"/>
            <a:ext cx="7788223" cy="4743174"/>
          </a:xfrm>
        </p:spPr>
        <p:txBody>
          <a:bodyPr anchor="t">
            <a:normAutofit/>
          </a:bodyPr>
          <a:lstStyle/>
          <a:p>
            <a:r>
              <a:rPr lang="en-US" sz="2400" dirty="0"/>
              <a:t>I only have 1 hour to teach you how to use this tool!</a:t>
            </a:r>
          </a:p>
          <a:p>
            <a:r>
              <a:rPr lang="en-US" sz="2400" dirty="0"/>
              <a:t>We will therefore use this wonderful tutorial on LDpred2</a:t>
            </a:r>
          </a:p>
          <a:p>
            <a:r>
              <a:rPr lang="en-US" sz="2400" dirty="0">
                <a:hlinkClick r:id="rId2"/>
              </a:rPr>
              <a:t>https://privefl.github.io/bigsnpr/articles/LDpred2.html</a:t>
            </a:r>
            <a:endParaRPr lang="en-US" sz="2400" dirty="0"/>
          </a:p>
          <a:p>
            <a:r>
              <a:rPr lang="en-US" sz="2400" dirty="0"/>
              <a:t>This is written by </a:t>
            </a:r>
            <a:r>
              <a:rPr lang="en-US" sz="2400" b="1" dirty="0"/>
              <a:t>Florian </a:t>
            </a:r>
            <a:r>
              <a:rPr lang="en-US" sz="2400" b="1" dirty="0" err="1"/>
              <a:t>Privé</a:t>
            </a:r>
            <a:endParaRPr lang="en-US" sz="2400" b="1" dirty="0"/>
          </a:p>
          <a:p>
            <a:r>
              <a:rPr lang="en-US" sz="2400" dirty="0"/>
              <a:t>I have created an R markdown version of this, and we can go through each section and discuss key elements</a:t>
            </a:r>
          </a:p>
          <a:p>
            <a:r>
              <a:rPr lang="en-US" sz="2400" dirty="0"/>
              <a:t>You will need R and R studio to participate. (Or just watch and follow along)</a:t>
            </a:r>
          </a:p>
          <a:p>
            <a:r>
              <a:rPr lang="en-US" sz="2400" dirty="0"/>
              <a:t>You can always go back to this and watch his video tutorial </a:t>
            </a:r>
          </a:p>
          <a:p>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9D08C-D9CC-833E-647D-0FF2872478A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What can LDpred2 do?</a:t>
            </a:r>
          </a:p>
        </p:txBody>
      </p:sp>
      <p:pic>
        <p:nvPicPr>
          <p:cNvPr id="5" name="Content Placeholder 4" descr="A picture containing text, screenshot, font, line&#10;&#10;Description automatically generated">
            <a:extLst>
              <a:ext uri="{FF2B5EF4-FFF2-40B4-BE49-F238E27FC236}">
                <a16:creationId xmlns:a16="http://schemas.microsoft.com/office/drawing/2014/main" id="{00077BE2-D3A5-F3B2-61F3-1F6FB221DE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362" y="1966293"/>
            <a:ext cx="9227274" cy="4452160"/>
          </a:xfrm>
          <a:prstGeom prst="rect">
            <a:avLst/>
          </a:prstGeom>
        </p:spPr>
      </p:pic>
    </p:spTree>
    <p:extLst>
      <p:ext uri="{BB962C8B-B14F-4D97-AF65-F5344CB8AC3E}">
        <p14:creationId xmlns:p14="http://schemas.microsoft.com/office/powerpoint/2010/main" val="289198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3CB0-CED6-CD20-581D-C928A0120CE0}"/>
              </a:ext>
            </a:extLst>
          </p:cNvPr>
          <p:cNvSpPr>
            <a:spLocks noGrp="1"/>
          </p:cNvSpPr>
          <p:nvPr>
            <p:ph type="title"/>
          </p:nvPr>
        </p:nvSpPr>
        <p:spPr/>
        <p:txBody>
          <a:bodyPr/>
          <a:lstStyle/>
          <a:p>
            <a:r>
              <a:rPr lang="en-US" dirty="0"/>
              <a:t>An important detail about using R for PRS</a:t>
            </a:r>
          </a:p>
        </p:txBody>
      </p:sp>
      <p:sp>
        <p:nvSpPr>
          <p:cNvPr id="3" name="Content Placeholder 2">
            <a:extLst>
              <a:ext uri="{FF2B5EF4-FFF2-40B4-BE49-F238E27FC236}">
                <a16:creationId xmlns:a16="http://schemas.microsoft.com/office/drawing/2014/main" id="{BE2894C4-728E-228B-36FC-2BF80B3EF65A}"/>
              </a:ext>
            </a:extLst>
          </p:cNvPr>
          <p:cNvSpPr>
            <a:spLocks noGrp="1"/>
          </p:cNvSpPr>
          <p:nvPr>
            <p:ph idx="1"/>
          </p:nvPr>
        </p:nvSpPr>
        <p:spPr>
          <a:xfrm>
            <a:off x="838200" y="1825625"/>
            <a:ext cx="10888226" cy="4351338"/>
          </a:xfrm>
        </p:spPr>
        <p:txBody>
          <a:bodyPr/>
          <a:lstStyle/>
          <a:p>
            <a:r>
              <a:rPr lang="en-US" dirty="0"/>
              <a:t>For a full data set, the memory usage is very heavy on </a:t>
            </a:r>
            <a:r>
              <a:rPr lang="en-US"/>
              <a:t>your laptop</a:t>
            </a:r>
            <a:endParaRPr lang="en-US" dirty="0"/>
          </a:p>
          <a:p>
            <a:r>
              <a:rPr lang="en-US" dirty="0"/>
              <a:t>I am using the </a:t>
            </a:r>
            <a:r>
              <a:rPr lang="en-US" dirty="0" err="1"/>
              <a:t>coMorMent</a:t>
            </a:r>
            <a:r>
              <a:rPr lang="en-US" dirty="0"/>
              <a:t> containers for analysis, and run it on my HPC</a:t>
            </a:r>
          </a:p>
        </p:txBody>
      </p:sp>
      <p:pic>
        <p:nvPicPr>
          <p:cNvPr id="5" name="Picture 4">
            <a:extLst>
              <a:ext uri="{FF2B5EF4-FFF2-40B4-BE49-F238E27FC236}">
                <a16:creationId xmlns:a16="http://schemas.microsoft.com/office/drawing/2014/main" id="{F1561890-BE35-3FC3-26E4-AA1DF0503341}"/>
              </a:ext>
            </a:extLst>
          </p:cNvPr>
          <p:cNvPicPr>
            <a:picLocks noChangeAspect="1"/>
          </p:cNvPicPr>
          <p:nvPr/>
        </p:nvPicPr>
        <p:blipFill>
          <a:blip r:embed="rId2"/>
          <a:stretch>
            <a:fillRect/>
          </a:stretch>
        </p:blipFill>
        <p:spPr>
          <a:xfrm>
            <a:off x="897797" y="3256526"/>
            <a:ext cx="7210530" cy="1836774"/>
          </a:xfrm>
          <a:prstGeom prst="rect">
            <a:avLst/>
          </a:prstGeom>
        </p:spPr>
      </p:pic>
      <p:pic>
        <p:nvPicPr>
          <p:cNvPr id="7" name="Picture 6">
            <a:extLst>
              <a:ext uri="{FF2B5EF4-FFF2-40B4-BE49-F238E27FC236}">
                <a16:creationId xmlns:a16="http://schemas.microsoft.com/office/drawing/2014/main" id="{96A7B9A5-2F68-335F-5607-451311AEA9FC}"/>
              </a:ext>
            </a:extLst>
          </p:cNvPr>
          <p:cNvPicPr>
            <a:picLocks noChangeAspect="1"/>
          </p:cNvPicPr>
          <p:nvPr/>
        </p:nvPicPr>
        <p:blipFill>
          <a:blip r:embed="rId3"/>
          <a:stretch>
            <a:fillRect/>
          </a:stretch>
        </p:blipFill>
        <p:spPr>
          <a:xfrm>
            <a:off x="897797" y="5093300"/>
            <a:ext cx="8570681" cy="1574753"/>
          </a:xfrm>
          <a:prstGeom prst="rect">
            <a:avLst/>
          </a:prstGeom>
        </p:spPr>
      </p:pic>
    </p:spTree>
    <p:extLst>
      <p:ext uri="{BB962C8B-B14F-4D97-AF65-F5344CB8AC3E}">
        <p14:creationId xmlns:p14="http://schemas.microsoft.com/office/powerpoint/2010/main" val="1339052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F0C824-41EB-9B04-F6B2-A6B5575139E1}"/>
              </a:ext>
            </a:extLst>
          </p:cNvPr>
          <p:cNvPicPr>
            <a:picLocks noGrp="1" noChangeAspect="1"/>
          </p:cNvPicPr>
          <p:nvPr>
            <p:ph idx="1"/>
          </p:nvPr>
        </p:nvPicPr>
        <p:blipFill>
          <a:blip r:embed="rId2"/>
          <a:stretch>
            <a:fillRect/>
          </a:stretch>
        </p:blipFill>
        <p:spPr>
          <a:xfrm>
            <a:off x="457200" y="1723263"/>
            <a:ext cx="11277600" cy="3411474"/>
          </a:xfrm>
          <a:prstGeom prst="rect">
            <a:avLst/>
          </a:prstGeom>
        </p:spPr>
      </p:pic>
    </p:spTree>
    <p:extLst>
      <p:ext uri="{BB962C8B-B14F-4D97-AF65-F5344CB8AC3E}">
        <p14:creationId xmlns:p14="http://schemas.microsoft.com/office/powerpoint/2010/main" val="2580029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5C2B55-20A3-30C8-7A51-1FD5272A8B1C}"/>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Any questions?</a:t>
            </a:r>
          </a:p>
        </p:txBody>
      </p:sp>
      <p:pic>
        <p:nvPicPr>
          <p:cNvPr id="5" name="Picture 4" descr="Yellow question mark">
            <a:extLst>
              <a:ext uri="{FF2B5EF4-FFF2-40B4-BE49-F238E27FC236}">
                <a16:creationId xmlns:a16="http://schemas.microsoft.com/office/drawing/2014/main" id="{054191BE-A821-D8D8-FAF4-269D1878968C}"/>
              </a:ext>
            </a:extLst>
          </p:cNvPr>
          <p:cNvPicPr>
            <a:picLocks noChangeAspect="1"/>
          </p:cNvPicPr>
          <p:nvPr/>
        </p:nvPicPr>
        <p:blipFill rotWithShape="1">
          <a:blip r:embed="rId2"/>
          <a:srcRect l="49540" r="14591"/>
          <a:stretch/>
        </p:blipFill>
        <p:spPr>
          <a:xfrm>
            <a:off x="8104092" y="10"/>
            <a:ext cx="4099858" cy="6857990"/>
          </a:xfrm>
          <a:prstGeom prst="rect">
            <a:avLst/>
          </a:prstGeom>
        </p:spPr>
      </p:pic>
    </p:spTree>
    <p:extLst>
      <p:ext uri="{BB962C8B-B14F-4D97-AF65-F5344CB8AC3E}">
        <p14:creationId xmlns:p14="http://schemas.microsoft.com/office/powerpoint/2010/main" val="366626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1D2696-B4F1-8E71-7CE0-83634CBD2084}"/>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What’s the use of PGS/PRS?</a:t>
            </a:r>
          </a:p>
        </p:txBody>
      </p:sp>
      <p:graphicFrame>
        <p:nvGraphicFramePr>
          <p:cNvPr id="5" name="Content Placeholder 2">
            <a:extLst>
              <a:ext uri="{FF2B5EF4-FFF2-40B4-BE49-F238E27FC236}">
                <a16:creationId xmlns:a16="http://schemas.microsoft.com/office/drawing/2014/main" id="{F31F62A7-2843-A3D1-6573-8726C3D2F2B4}"/>
              </a:ext>
            </a:extLst>
          </p:cNvPr>
          <p:cNvGraphicFramePr>
            <a:graphicFrameLocks noGrp="1"/>
          </p:cNvGraphicFramePr>
          <p:nvPr>
            <p:ph idx="1"/>
            <p:extLst>
              <p:ext uri="{D42A27DB-BD31-4B8C-83A1-F6EECF244321}">
                <p14:modId xmlns:p14="http://schemas.microsoft.com/office/powerpoint/2010/main" val="7176386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45716-CC83-D89F-A81B-5E27704F6EB5}"/>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Genetic models of disease</a:t>
            </a:r>
          </a:p>
        </p:txBody>
      </p:sp>
      <p:sp>
        <p:nvSpPr>
          <p:cNvPr id="3" name="Content Placeholder 2">
            <a:extLst>
              <a:ext uri="{FF2B5EF4-FFF2-40B4-BE49-F238E27FC236}">
                <a16:creationId xmlns:a16="http://schemas.microsoft.com/office/drawing/2014/main" id="{96445D97-91C1-F9F9-776C-C57BA0B4A3FE}"/>
              </a:ext>
            </a:extLst>
          </p:cNvPr>
          <p:cNvSpPr>
            <a:spLocks noGrp="1"/>
          </p:cNvSpPr>
          <p:nvPr>
            <p:ph idx="1"/>
          </p:nvPr>
        </p:nvSpPr>
        <p:spPr>
          <a:xfrm>
            <a:off x="1371599" y="1891970"/>
            <a:ext cx="9724031" cy="4752021"/>
          </a:xfrm>
        </p:spPr>
        <p:txBody>
          <a:bodyPr anchor="ctr">
            <a:normAutofit fontScale="55000" lnSpcReduction="20000"/>
          </a:bodyPr>
          <a:lstStyle/>
          <a:p>
            <a:r>
              <a:rPr lang="en-US" sz="4000" dirty="0">
                <a:effectLst/>
              </a:rPr>
              <a:t>Mendelian disease:</a:t>
            </a:r>
          </a:p>
          <a:p>
            <a:pPr lvl="1"/>
            <a:r>
              <a:rPr lang="en-US" sz="4000" dirty="0">
                <a:effectLst/>
              </a:rPr>
              <a:t>Individuals that possess the mutation get the disease.</a:t>
            </a:r>
          </a:p>
          <a:p>
            <a:pPr lvl="1"/>
            <a:r>
              <a:rPr lang="en-US" sz="4000" dirty="0">
                <a:effectLst/>
              </a:rPr>
              <a:t>Dominant </a:t>
            </a:r>
            <a:r>
              <a:rPr lang="en-US" sz="4000" dirty="0" err="1">
                <a:effectLst/>
              </a:rPr>
              <a:t>e.g</a:t>
            </a:r>
            <a:r>
              <a:rPr lang="en-US" sz="4000" dirty="0">
                <a:effectLst/>
              </a:rPr>
              <a:t> Huntington’s or recessive e.g. Cystic fibrosis</a:t>
            </a:r>
          </a:p>
          <a:p>
            <a:r>
              <a:rPr lang="en-US" sz="4000" dirty="0">
                <a:effectLst/>
              </a:rPr>
              <a:t>Mendelian disease with variable penetrance.</a:t>
            </a:r>
          </a:p>
          <a:p>
            <a:pPr lvl="1"/>
            <a:r>
              <a:rPr lang="en-US" sz="4000" dirty="0">
                <a:effectLst/>
              </a:rPr>
              <a:t>Only those with the mutation get the disease</a:t>
            </a:r>
          </a:p>
          <a:p>
            <a:pPr lvl="1"/>
            <a:r>
              <a:rPr lang="en-US" sz="4000" dirty="0">
                <a:effectLst/>
              </a:rPr>
              <a:t>Not everyone with the mutation gets the disease.</a:t>
            </a:r>
          </a:p>
          <a:p>
            <a:pPr lvl="1"/>
            <a:r>
              <a:rPr lang="en-US" sz="4000" dirty="0">
                <a:effectLst/>
              </a:rPr>
              <a:t>E.g. C9orf72 in Motor Neuron Disease</a:t>
            </a:r>
          </a:p>
          <a:p>
            <a:r>
              <a:rPr lang="en-US" sz="4000" dirty="0">
                <a:effectLst/>
              </a:rPr>
              <a:t>Compound heterozygote disease.</a:t>
            </a:r>
          </a:p>
          <a:p>
            <a:pPr lvl="1"/>
            <a:r>
              <a:rPr lang="en-US" sz="4000" dirty="0">
                <a:effectLst/>
              </a:rPr>
              <a:t>Like recessive Mendelian but individuals carry two different rare</a:t>
            </a:r>
            <a:br>
              <a:rPr lang="en-US" sz="4000" dirty="0"/>
            </a:br>
            <a:r>
              <a:rPr lang="en-US" sz="4000" dirty="0">
                <a:effectLst/>
              </a:rPr>
              <a:t>mutations in the same gene.</a:t>
            </a:r>
          </a:p>
          <a:p>
            <a:r>
              <a:rPr lang="en-US" sz="4000" dirty="0">
                <a:effectLst/>
              </a:rPr>
              <a:t>Oligogenic diseases –caused by presence of several genetic risk variants</a:t>
            </a:r>
          </a:p>
          <a:p>
            <a:r>
              <a:rPr lang="en-US" sz="4000" dirty="0">
                <a:effectLst/>
              </a:rPr>
              <a:t>Polygenic diseases – caused by multiple genetic risk variants</a:t>
            </a:r>
          </a:p>
          <a:p>
            <a:r>
              <a:rPr lang="en-US" sz="4000" dirty="0">
                <a:effectLst/>
              </a:rPr>
              <a:t>Multifactorial diseases- caused by multiple genetic risk variants and other</a:t>
            </a:r>
            <a:br>
              <a:rPr lang="en-US" sz="4000" dirty="0"/>
            </a:br>
            <a:r>
              <a:rPr lang="en-US" sz="4000" dirty="0">
                <a:effectLst/>
              </a:rPr>
              <a:t>risk factors</a:t>
            </a:r>
            <a:endParaRPr lang="en-US" sz="4000" dirty="0"/>
          </a:p>
          <a:p>
            <a:endParaRPr lang="en-US" sz="1300" dirty="0"/>
          </a:p>
        </p:txBody>
      </p:sp>
    </p:spTree>
    <p:extLst>
      <p:ext uri="{BB962C8B-B14F-4D97-AF65-F5344CB8AC3E}">
        <p14:creationId xmlns:p14="http://schemas.microsoft.com/office/powerpoint/2010/main" val="14256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A42EB-0A4C-8124-D361-806ADA8331D7}"/>
              </a:ext>
            </a:extLst>
          </p:cNvPr>
          <p:cNvSpPr>
            <a:spLocks noGrp="1"/>
          </p:cNvSpPr>
          <p:nvPr>
            <p:ph type="title"/>
          </p:nvPr>
        </p:nvSpPr>
        <p:spPr>
          <a:xfrm>
            <a:off x="630936" y="640080"/>
            <a:ext cx="4818888" cy="1481328"/>
          </a:xfrm>
        </p:spPr>
        <p:txBody>
          <a:bodyPr anchor="b">
            <a:normAutofit/>
          </a:bodyPr>
          <a:lstStyle/>
          <a:p>
            <a:r>
              <a:rPr lang="en-US" sz="5000"/>
              <a:t>The PRS process, with many details</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95CB7D-3007-A933-262C-D08E46668F78}"/>
              </a:ext>
            </a:extLst>
          </p:cNvPr>
          <p:cNvSpPr>
            <a:spLocks noGrp="1"/>
          </p:cNvSpPr>
          <p:nvPr>
            <p:ph idx="1"/>
          </p:nvPr>
        </p:nvSpPr>
        <p:spPr>
          <a:xfrm>
            <a:off x="630936" y="2660904"/>
            <a:ext cx="4818888" cy="3547872"/>
          </a:xfrm>
        </p:spPr>
        <p:txBody>
          <a:bodyPr anchor="t">
            <a:normAutofit/>
          </a:bodyPr>
          <a:lstStyle/>
          <a:p>
            <a:r>
              <a:rPr lang="en-US" sz="2200"/>
              <a:t>Issues relating to utilizing PRSs for association analyses to test hypotheses, including interpretation of results and avoidance of overfitting to the target data, are an active area of research</a:t>
            </a:r>
          </a:p>
          <a:p>
            <a:endParaRPr lang="en-US" sz="2200"/>
          </a:p>
        </p:txBody>
      </p:sp>
      <p:pic>
        <p:nvPicPr>
          <p:cNvPr id="4" name="Picture 3">
            <a:extLst>
              <a:ext uri="{FF2B5EF4-FFF2-40B4-BE49-F238E27FC236}">
                <a16:creationId xmlns:a16="http://schemas.microsoft.com/office/drawing/2014/main" id="{3256CB99-F9D4-7AE1-EA66-4C18D0C8C2A0}"/>
              </a:ext>
            </a:extLst>
          </p:cNvPr>
          <p:cNvPicPr>
            <a:picLocks noChangeAspect="1"/>
          </p:cNvPicPr>
          <p:nvPr/>
        </p:nvPicPr>
        <p:blipFill>
          <a:blip r:embed="rId2"/>
          <a:stretch>
            <a:fillRect/>
          </a:stretch>
        </p:blipFill>
        <p:spPr>
          <a:xfrm>
            <a:off x="6080760" y="47125"/>
            <a:ext cx="5480304" cy="6744991"/>
          </a:xfrm>
          <a:prstGeom prst="rect">
            <a:avLst/>
          </a:prstGeom>
        </p:spPr>
      </p:pic>
    </p:spTree>
    <p:extLst>
      <p:ext uri="{BB962C8B-B14F-4D97-AF65-F5344CB8AC3E}">
        <p14:creationId xmlns:p14="http://schemas.microsoft.com/office/powerpoint/2010/main" val="6469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FA648-E6FE-F445-9151-D8DB56ADA46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Many different PRS tools! And more will come</a:t>
            </a:r>
          </a:p>
        </p:txBody>
      </p:sp>
      <p:sp>
        <p:nvSpPr>
          <p:cNvPr id="3" name="Content Placeholder 2">
            <a:extLst>
              <a:ext uri="{FF2B5EF4-FFF2-40B4-BE49-F238E27FC236}">
                <a16:creationId xmlns:a16="http://schemas.microsoft.com/office/drawing/2014/main" id="{1CA5C886-FFDD-5235-D2DA-6F8775950D4E}"/>
              </a:ext>
            </a:extLst>
          </p:cNvPr>
          <p:cNvSpPr>
            <a:spLocks noGrp="1"/>
          </p:cNvSpPr>
          <p:nvPr>
            <p:ph idx="1"/>
          </p:nvPr>
        </p:nvSpPr>
        <p:spPr>
          <a:xfrm>
            <a:off x="241160" y="1885278"/>
            <a:ext cx="11646040" cy="4555715"/>
          </a:xfrm>
        </p:spPr>
        <p:txBody>
          <a:bodyPr anchor="ctr">
            <a:noAutofit/>
          </a:bodyPr>
          <a:lstStyle/>
          <a:p>
            <a:r>
              <a:rPr lang="en-US" sz="1800" b="1" dirty="0"/>
              <a:t>PLINK</a:t>
            </a:r>
            <a:r>
              <a:rPr lang="en-US" sz="1800" dirty="0"/>
              <a:t> (Purcell et al., 2007) is a widely used open-source tool for genome-wide association studies (GWAS) and PRS analysis. It provides a comprehensive set of commands for data quality control, association analysis, and PRS calculation.</a:t>
            </a:r>
          </a:p>
          <a:p>
            <a:r>
              <a:rPr lang="en-US" sz="1800" b="1" dirty="0" err="1"/>
              <a:t>PRSice</a:t>
            </a:r>
            <a:r>
              <a:rPr lang="en-US" sz="1800" dirty="0"/>
              <a:t> (</a:t>
            </a:r>
            <a:r>
              <a:rPr lang="en-US" sz="1800" dirty="0" err="1"/>
              <a:t>Euesden</a:t>
            </a:r>
            <a:r>
              <a:rPr lang="en-US" sz="1800" dirty="0"/>
              <a:t> et al., 2013) is an R package that offers a user-friendly interface for PRS analysis. It allows for flexible PRS construction and provides options for various statistical methods and p-value thresholds.</a:t>
            </a:r>
          </a:p>
          <a:p>
            <a:r>
              <a:rPr lang="en-US" sz="1800" b="1" dirty="0" err="1"/>
              <a:t>LDpred</a:t>
            </a:r>
            <a:r>
              <a:rPr lang="en-US" sz="1800" dirty="0"/>
              <a:t> (</a:t>
            </a:r>
            <a:r>
              <a:rPr lang="en-US" sz="1800" dirty="0" err="1"/>
              <a:t>Vilhjálmsson</a:t>
            </a:r>
            <a:r>
              <a:rPr lang="en-US" sz="1800" dirty="0"/>
              <a:t> et al., 2015) is a tool specifically designed for PRS calculation using summary statistics from large-scale GWAS data. It incorporates linkage disequilibrium (LD) information to improve the accuracy of risk score estimation.</a:t>
            </a:r>
          </a:p>
          <a:p>
            <a:r>
              <a:rPr lang="en-US" sz="1800" b="1" dirty="0" err="1"/>
              <a:t>SBayesR</a:t>
            </a:r>
            <a:r>
              <a:rPr lang="en-US" sz="1800" dirty="0"/>
              <a:t> (Wen et al., 2016) is a Bayesian method for PRS analysis that uses summary statistics from GWAS to estimate the effect sizes of genetic variants. It has been shown to perform well, particularly when the heritability of the trait is low.</a:t>
            </a:r>
          </a:p>
          <a:p>
            <a:r>
              <a:rPr lang="en-US" sz="1800" b="1" dirty="0"/>
              <a:t>PRS-CS</a:t>
            </a:r>
            <a:r>
              <a:rPr lang="en-US" sz="1800" dirty="0"/>
              <a:t> (Ge et al., 2019) is a tool that incorporates LD information and functional annotations to estimate the effect sizes of genetic variants and calculate PRS. It aims to improve the accuracy of PRS by leveraging additional information beyond summary statistics.</a:t>
            </a:r>
          </a:p>
          <a:p>
            <a:r>
              <a:rPr lang="en-US" sz="1800" b="1" dirty="0"/>
              <a:t>LDpred2</a:t>
            </a:r>
            <a:r>
              <a:rPr lang="en-US" sz="1800" dirty="0"/>
              <a:t>: (</a:t>
            </a:r>
            <a:r>
              <a:rPr lang="en-US" sz="1800" dirty="0" err="1"/>
              <a:t>Prive</a:t>
            </a:r>
            <a:r>
              <a:rPr lang="en-US" sz="1800" dirty="0"/>
              <a:t> et al., 2020) better, faster, stronger version</a:t>
            </a:r>
          </a:p>
          <a:p>
            <a:r>
              <a:rPr lang="en-US" sz="1800" dirty="0">
                <a:solidFill>
                  <a:srgbClr val="FF0000"/>
                </a:solidFill>
              </a:rPr>
              <a:t>LDpred3: The LD strikes back;   SBayesR4: A New Hope;   PRSice5: The Return of the User-friendly Interface</a:t>
            </a:r>
          </a:p>
        </p:txBody>
      </p:sp>
    </p:spTree>
    <p:extLst>
      <p:ext uri="{BB962C8B-B14F-4D97-AF65-F5344CB8AC3E}">
        <p14:creationId xmlns:p14="http://schemas.microsoft.com/office/powerpoint/2010/main" val="37947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5363170-C76E-A7C8-F69D-5CA70807E61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8800" b="1" kern="1200" dirty="0">
                <a:solidFill>
                  <a:srgbClr val="FFFFFF"/>
                </a:solidFill>
                <a:latin typeface="+mj-lt"/>
                <a:ea typeface="+mj-ea"/>
                <a:cs typeface="+mj-cs"/>
              </a:rPr>
              <a:t>I don’t care, just tell me what one is best!</a:t>
            </a:r>
          </a:p>
        </p:txBody>
      </p:sp>
    </p:spTree>
    <p:extLst>
      <p:ext uri="{BB962C8B-B14F-4D97-AF65-F5344CB8AC3E}">
        <p14:creationId xmlns:p14="http://schemas.microsoft.com/office/powerpoint/2010/main" val="1211142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10795</TotalTime>
  <Words>1842</Words>
  <Application>Microsoft Office PowerPoint</Application>
  <PresentationFormat>Widescreen</PresentationFormat>
  <Paragraphs>126</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Polygenic scores: Performance and the Importance of Ancestry</vt:lpstr>
      <vt:lpstr>Outline</vt:lpstr>
      <vt:lpstr>Aims of this lecture</vt:lpstr>
      <vt:lpstr>What is a ‘polygenic score’?</vt:lpstr>
      <vt:lpstr>What’s the use of PGS/PRS?</vt:lpstr>
      <vt:lpstr>Genetic models of disease</vt:lpstr>
      <vt:lpstr>The PRS process, with many details</vt:lpstr>
      <vt:lpstr>Many different PRS tools! And more will come</vt:lpstr>
      <vt:lpstr>I don’t care, just tell me what one is best!</vt:lpstr>
      <vt:lpstr>How do they perform? What one is the best?</vt:lpstr>
      <vt:lpstr>How do they perform? What one is the best?</vt:lpstr>
      <vt:lpstr>How do they perform? What one is the best?</vt:lpstr>
      <vt:lpstr>So, I can’t tell you what is best, and these PRS tools will be outdated in a few years!</vt:lpstr>
      <vt:lpstr>How much variation does PRS explain again?</vt:lpstr>
      <vt:lpstr>The many types of heritability</vt:lpstr>
      <vt:lpstr>So does PRS capture what is in h²SNP?</vt:lpstr>
      <vt:lpstr>Major sources of inflation/deflation of PRS-trait associations</vt:lpstr>
      <vt:lpstr>PRS is not deterministic! </vt:lpstr>
      <vt:lpstr>The clinical use of PRS is better at identifying those with the highest disease</vt:lpstr>
      <vt:lpstr>Now let’s discuss ancestries and PRS</vt:lpstr>
      <vt:lpstr>PowerPoint Presentation</vt:lpstr>
      <vt:lpstr>Ancestry of GWAS participants over time shows a bias</vt:lpstr>
      <vt:lpstr>Ancestry representation in the first decade of polygenic scoring studies shows a bias</vt:lpstr>
      <vt:lpstr>Prediction accuracy relative to European-ancestry individuals across 17 quantitative traits and 5 continental populations in the UKBB</vt:lpstr>
      <vt:lpstr>The individual-level accuracy for height PGS decreases across the genetic ancestry continuum in ATLAS</vt:lpstr>
      <vt:lpstr>We will explore this together!</vt:lpstr>
      <vt:lpstr>The Polygenic Score Catalog as an open database for reproducibility and systematic evaluation </vt:lpstr>
      <vt:lpstr>Background on this catalog</vt:lpstr>
      <vt:lpstr>Background on this catalog</vt:lpstr>
      <vt:lpstr>Let’s select a trait</vt:lpstr>
      <vt:lpstr>Several options to choose from</vt:lpstr>
      <vt:lpstr>Let's pick this study</vt:lpstr>
      <vt:lpstr>On this page you will find the number of significant variants, population ancestry, etc.</vt:lpstr>
      <vt:lpstr>What are the performance metrics?</vt:lpstr>
      <vt:lpstr>Now, tell me, why would some traits have OR/HR and others do not?</vt:lpstr>
      <vt:lpstr>A little side note about Odds Ratio and Hazard Ratio</vt:lpstr>
      <vt:lpstr>A little side note about other metrics</vt:lpstr>
      <vt:lpstr>And information on the test samples</vt:lpstr>
      <vt:lpstr>Your exercise today is to report how well PRS/PGS predicts your disease</vt:lpstr>
      <vt:lpstr>Using LDpred2 to create PRS</vt:lpstr>
      <vt:lpstr>What to expect</vt:lpstr>
      <vt:lpstr>What can LDpred2 do?</vt:lpstr>
      <vt:lpstr>An important detail about using R for PRS</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Polygenic scores: Performance and the Importance of Ancestry</dc:title>
  <dc:creator>John Shorter</dc:creator>
  <cp:lastModifiedBy>John Shorter</cp:lastModifiedBy>
  <cp:revision>1</cp:revision>
  <dcterms:created xsi:type="dcterms:W3CDTF">2023-06-07T07:49:51Z</dcterms:created>
  <dcterms:modified xsi:type="dcterms:W3CDTF">2023-06-19T10:13:37Z</dcterms:modified>
</cp:coreProperties>
</file>